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9b329dd196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7412aff4dd4644"/>
  </p:sldMasterIdLst>
  <p:sldIdLst>
    <p:sldId xmlns:r="http://schemas.openxmlformats.org/officeDocument/2006/relationships" id="256" r:id="R8eca861b150b4c00"/>
    <p:sldId xmlns:r="http://schemas.openxmlformats.org/officeDocument/2006/relationships" id="257" r:id="Rb486cbaed3244372"/>
    <p:sldId xmlns:r="http://schemas.openxmlformats.org/officeDocument/2006/relationships" id="258" r:id="Rccd755037c124821"/>
    <p:sldId xmlns:r="http://schemas.openxmlformats.org/officeDocument/2006/relationships" id="259" r:id="R4247d18927ec4548"/>
    <p:sldId xmlns:r="http://schemas.openxmlformats.org/officeDocument/2006/relationships" id="260" r:id="R50cba84ca85b455c"/>
    <p:sldId xmlns:r="http://schemas.openxmlformats.org/officeDocument/2006/relationships" id="261" r:id="Ra7332d70bb73486f"/>
    <p:sldId xmlns:r="http://schemas.openxmlformats.org/officeDocument/2006/relationships" id="262" r:id="R31cdbc234df749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412aff4dd4644" /><Relationship Type="http://schemas.openxmlformats.org/officeDocument/2006/relationships/slide" Target="/ppt/slides/slide1.xml" Id="R8eca861b150b4c00" /><Relationship Type="http://schemas.openxmlformats.org/officeDocument/2006/relationships/slide" Target="/ppt/slides/slide2.xml" Id="Rb486cbaed3244372" /><Relationship Type="http://schemas.openxmlformats.org/officeDocument/2006/relationships/slide" Target="/ppt/slides/slide3.xml" Id="Rccd755037c124821" /><Relationship Type="http://schemas.openxmlformats.org/officeDocument/2006/relationships/slide" Target="/ppt/slides/slide4.xml" Id="R4247d18927ec4548" /><Relationship Type="http://schemas.openxmlformats.org/officeDocument/2006/relationships/slide" Target="/ppt/slides/slide5.xml" Id="R50cba84ca85b455c" /><Relationship Type="http://schemas.openxmlformats.org/officeDocument/2006/relationships/slide" Target="/ppt/slides/slide6.xml" Id="Ra7332d70bb73486f" /><Relationship Type="http://schemas.openxmlformats.org/officeDocument/2006/relationships/slide" Target="/ppt/slides/slide7.xml" Id="R31cdbc234df749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66c568ccf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0ad748494fe9" /><Relationship Type="http://schemas.openxmlformats.org/officeDocument/2006/relationships/theme" Target="/ppt/slideMasters/theme/theme1.xml" Id="R76fd3ccdf6ec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50ad748494f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036bf5fbd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368c43703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a4a497a99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2adc05dcb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8bca30dc643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12cf1e7e6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621abd0664b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MIDTUN DEKK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 DEKK HOLDING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8 118 143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Midtunlia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916 619 979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HOLDING AS</a:t>
            </a:r>
          </a:p>
        </p:txBody>
      </p:sp>
    </p:spTree>
  </p:cSld>
  <p:clrMapOvr>
    <a:masterClrMapping xmlns:a="http://schemas.openxmlformats.org/drawingml/2006/main"/>
  </p:clrMapOvr>
</p:sld>
</file>