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3a64cc0e2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b60ecc7464c8c"/>
  </p:sldMasterIdLst>
  <p:sldIdLst>
    <p:sldId xmlns:r="http://schemas.openxmlformats.org/officeDocument/2006/relationships" id="256" r:id="Rd598d568ba1e4495"/>
    <p:sldId xmlns:r="http://schemas.openxmlformats.org/officeDocument/2006/relationships" id="257" r:id="R27bc5a83a54048a2"/>
    <p:sldId xmlns:r="http://schemas.openxmlformats.org/officeDocument/2006/relationships" id="258" r:id="R2d4347c89b3c448d"/>
    <p:sldId xmlns:r="http://schemas.openxmlformats.org/officeDocument/2006/relationships" id="259" r:id="R64c68ff9bc384931"/>
    <p:sldId xmlns:r="http://schemas.openxmlformats.org/officeDocument/2006/relationships" id="260" r:id="R35915e8a64eb4c7c"/>
    <p:sldId xmlns:r="http://schemas.openxmlformats.org/officeDocument/2006/relationships" id="261" r:id="R67814d6d025f4894"/>
    <p:sldId xmlns:r="http://schemas.openxmlformats.org/officeDocument/2006/relationships" id="262" r:id="R92dcec249768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b60ecc7464c8c" /><Relationship Type="http://schemas.openxmlformats.org/officeDocument/2006/relationships/slide" Target="/ppt/slides/slide1.xml" Id="Rd598d568ba1e4495" /><Relationship Type="http://schemas.openxmlformats.org/officeDocument/2006/relationships/slide" Target="/ppt/slides/slide2.xml" Id="R27bc5a83a54048a2" /><Relationship Type="http://schemas.openxmlformats.org/officeDocument/2006/relationships/slide" Target="/ppt/slides/slide3.xml" Id="R2d4347c89b3c448d" /><Relationship Type="http://schemas.openxmlformats.org/officeDocument/2006/relationships/slide" Target="/ppt/slides/slide4.xml" Id="R64c68ff9bc384931" /><Relationship Type="http://schemas.openxmlformats.org/officeDocument/2006/relationships/slide" Target="/ppt/slides/slide5.xml" Id="R35915e8a64eb4c7c" /><Relationship Type="http://schemas.openxmlformats.org/officeDocument/2006/relationships/slide" Target="/ppt/slides/slide6.xml" Id="R67814d6d025f4894" /><Relationship Type="http://schemas.openxmlformats.org/officeDocument/2006/relationships/slide" Target="/ppt/slides/slide7.xml" Id="R92dcec249768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61102d274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70c4b2e76450e" /><Relationship Type="http://schemas.openxmlformats.org/officeDocument/2006/relationships/theme" Target="/ppt/slideMasters/theme/theme1.xml" Id="R48102c95f134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70c4b2e7645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cc8c6cff6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c78ee6df0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048a1388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b38c68c9f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c222e917c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c8143d6a7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9a88425c8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SØNSTERUD AS SPORT SYKKELFABRIKK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SØNSTERUD AS SPORT SYKKELFABRIKK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9 956 666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4 701 822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CONUS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ARVID HELSEM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88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post@sonsterudsport.no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www.nunataq.no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SØNSTERUD AS SPORT SYKKELFABRIKK</a:t>
            </a:r>
          </a:p>
        </p:txBody>
      </p:sp>
    </p:spTree>
  </p:cSld>
  <p:clrMapOvr>
    <a:masterClrMapping xmlns:a="http://schemas.openxmlformats.org/drawingml/2006/main"/>
  </p:clrMapOvr>
</p:sld>
</file>