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b85b6d86ce5496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339157b472e4bb2"/>
  </p:sldMasterIdLst>
  <p:sldIdLst>
    <p:sldId xmlns:r="http://schemas.openxmlformats.org/officeDocument/2006/relationships" id="256" r:id="R47ff1ffa465c458a"/>
    <p:sldId xmlns:r="http://schemas.openxmlformats.org/officeDocument/2006/relationships" id="257" r:id="Rb5913d0795b143db"/>
    <p:sldId xmlns:r="http://schemas.openxmlformats.org/officeDocument/2006/relationships" id="258" r:id="Ra695ad17904141d4"/>
    <p:sldId xmlns:r="http://schemas.openxmlformats.org/officeDocument/2006/relationships" id="259" r:id="Ra25208664ca044e3"/>
    <p:sldId xmlns:r="http://schemas.openxmlformats.org/officeDocument/2006/relationships" id="260" r:id="R7af41ac390fc4ffd"/>
    <p:sldId xmlns:r="http://schemas.openxmlformats.org/officeDocument/2006/relationships" id="261" r:id="Rda9007cc0f7a4178"/>
    <p:sldId xmlns:r="http://schemas.openxmlformats.org/officeDocument/2006/relationships" id="262" r:id="Raa83407a1c41462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39157b472e4bb2" /><Relationship Type="http://schemas.openxmlformats.org/officeDocument/2006/relationships/slide" Target="/ppt/slides/slide1.xml" Id="R47ff1ffa465c458a" /><Relationship Type="http://schemas.openxmlformats.org/officeDocument/2006/relationships/slide" Target="/ppt/slides/slide2.xml" Id="Rb5913d0795b143db" /><Relationship Type="http://schemas.openxmlformats.org/officeDocument/2006/relationships/slide" Target="/ppt/slides/slide3.xml" Id="Ra695ad17904141d4" /><Relationship Type="http://schemas.openxmlformats.org/officeDocument/2006/relationships/slide" Target="/ppt/slides/slide4.xml" Id="Ra25208664ca044e3" /><Relationship Type="http://schemas.openxmlformats.org/officeDocument/2006/relationships/slide" Target="/ppt/slides/slide5.xml" Id="R7af41ac390fc4ffd" /><Relationship Type="http://schemas.openxmlformats.org/officeDocument/2006/relationships/slide" Target="/ppt/slides/slide6.xml" Id="Rda9007cc0f7a4178" /><Relationship Type="http://schemas.openxmlformats.org/officeDocument/2006/relationships/slide" Target="/ppt/slides/slide7.xml" Id="Raa83407a1c41462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79432ae6d4497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b64371602f4554" /><Relationship Type="http://schemas.openxmlformats.org/officeDocument/2006/relationships/theme" Target="/ppt/slideMasters/theme/theme1.xml" Id="R385e6b78ffdd487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7b64371602f455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557ad6ab844ed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2a57adc89f463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26aa9e0d7e492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e5a1b05b66495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eb9b82e9f3400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fa1f21dead45b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b09cdd29bf43d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EPSILON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EPSILON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EPSILON CAPITAL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EPSILON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EPSILON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EPSILON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3 343 000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1 367 653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1 070 331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443 826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2 985 663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EPSILON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FINTECH VISION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EPSILON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Slemdalsveien 70A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www.epsilon.no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916 519 621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EPSILON CAPITAL AS</a:t>
            </a:r>
          </a:p>
        </p:txBody>
      </p:sp>
    </p:spTree>
  </p:cSld>
  <p:clrMapOvr>
    <a:masterClrMapping xmlns:a="http://schemas.openxmlformats.org/drawingml/2006/main"/>
  </p:clrMapOvr>
</p:sld>
</file>