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56b2fdf16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f2f6fa91443f7"/>
  </p:sldMasterIdLst>
  <p:sldIdLst>
    <p:sldId xmlns:r="http://schemas.openxmlformats.org/officeDocument/2006/relationships" id="256" r:id="Ra96121b884d24d7a"/>
    <p:sldId xmlns:r="http://schemas.openxmlformats.org/officeDocument/2006/relationships" id="257" r:id="R214123f027a640ac"/>
    <p:sldId xmlns:r="http://schemas.openxmlformats.org/officeDocument/2006/relationships" id="258" r:id="Rd437c84b53264bb7"/>
    <p:sldId xmlns:r="http://schemas.openxmlformats.org/officeDocument/2006/relationships" id="259" r:id="R07a3b50038e949d2"/>
    <p:sldId xmlns:r="http://schemas.openxmlformats.org/officeDocument/2006/relationships" id="260" r:id="Rf054513e609b46bc"/>
    <p:sldId xmlns:r="http://schemas.openxmlformats.org/officeDocument/2006/relationships" id="261" r:id="Rbdd1e1c7b58a4d2e"/>
    <p:sldId xmlns:r="http://schemas.openxmlformats.org/officeDocument/2006/relationships" id="262" r:id="Rabd47b720869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f2f6fa91443f7" /><Relationship Type="http://schemas.openxmlformats.org/officeDocument/2006/relationships/slide" Target="/ppt/slides/slide1.xml" Id="Ra96121b884d24d7a" /><Relationship Type="http://schemas.openxmlformats.org/officeDocument/2006/relationships/slide" Target="/ppt/slides/slide2.xml" Id="R214123f027a640ac" /><Relationship Type="http://schemas.openxmlformats.org/officeDocument/2006/relationships/slide" Target="/ppt/slides/slide3.xml" Id="Rd437c84b53264bb7" /><Relationship Type="http://schemas.openxmlformats.org/officeDocument/2006/relationships/slide" Target="/ppt/slides/slide4.xml" Id="R07a3b50038e949d2" /><Relationship Type="http://schemas.openxmlformats.org/officeDocument/2006/relationships/slide" Target="/ppt/slides/slide5.xml" Id="Rf054513e609b46bc" /><Relationship Type="http://schemas.openxmlformats.org/officeDocument/2006/relationships/slide" Target="/ppt/slides/slide6.xml" Id="Rbdd1e1c7b58a4d2e" /><Relationship Type="http://schemas.openxmlformats.org/officeDocument/2006/relationships/slide" Target="/ppt/slides/slide7.xml" Id="Rabd47b720869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3b5f55118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6d852d87843a2" /><Relationship Type="http://schemas.openxmlformats.org/officeDocument/2006/relationships/theme" Target="/ppt/slideMasters/theme/theme1.xml" Id="R3c6b51db7eef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6d852d878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c5d380f47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d8f04a6e9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f770c7a454f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a91dec2c9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077d2c43c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f7d4c9468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58f9d98a8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MASKIN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830 151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5 364 251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BJØRN INGE  –  59,8 %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KNUT BJØRN S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HILDE-GUNN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88 09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