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8cd354655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34acca611f4011"/>
  </p:sldMasterIdLst>
  <p:sldIdLst>
    <p:sldId xmlns:r="http://schemas.openxmlformats.org/officeDocument/2006/relationships" id="256" r:id="Rf0a6d8dc3e834080"/>
    <p:sldId xmlns:r="http://schemas.openxmlformats.org/officeDocument/2006/relationships" id="257" r:id="Rae63cf67ae7d47e0"/>
    <p:sldId xmlns:r="http://schemas.openxmlformats.org/officeDocument/2006/relationships" id="258" r:id="R0e1196a92275474c"/>
    <p:sldId xmlns:r="http://schemas.openxmlformats.org/officeDocument/2006/relationships" id="259" r:id="R67b786f1f4b4486a"/>
    <p:sldId xmlns:r="http://schemas.openxmlformats.org/officeDocument/2006/relationships" id="260" r:id="R6408527cf8f946d9"/>
    <p:sldId xmlns:r="http://schemas.openxmlformats.org/officeDocument/2006/relationships" id="261" r:id="R7aecee5b6762414e"/>
    <p:sldId xmlns:r="http://schemas.openxmlformats.org/officeDocument/2006/relationships" id="262" r:id="R4f3bb60690e2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4acca611f4011" /><Relationship Type="http://schemas.openxmlformats.org/officeDocument/2006/relationships/slide" Target="/ppt/slides/slide1.xml" Id="Rf0a6d8dc3e834080" /><Relationship Type="http://schemas.openxmlformats.org/officeDocument/2006/relationships/slide" Target="/ppt/slides/slide2.xml" Id="Rae63cf67ae7d47e0" /><Relationship Type="http://schemas.openxmlformats.org/officeDocument/2006/relationships/slide" Target="/ppt/slides/slide3.xml" Id="R0e1196a92275474c" /><Relationship Type="http://schemas.openxmlformats.org/officeDocument/2006/relationships/slide" Target="/ppt/slides/slide4.xml" Id="R67b786f1f4b4486a" /><Relationship Type="http://schemas.openxmlformats.org/officeDocument/2006/relationships/slide" Target="/ppt/slides/slide5.xml" Id="R6408527cf8f946d9" /><Relationship Type="http://schemas.openxmlformats.org/officeDocument/2006/relationships/slide" Target="/ppt/slides/slide6.xml" Id="R7aecee5b6762414e" /><Relationship Type="http://schemas.openxmlformats.org/officeDocument/2006/relationships/slide" Target="/ppt/slides/slide7.xml" Id="R4f3bb60690e2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f3db376e3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1005ab9e24bef" /><Relationship Type="http://schemas.openxmlformats.org/officeDocument/2006/relationships/theme" Target="/ppt/slideMasters/theme/theme1.xml" Id="R8505c00ac7df49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1005ab9e2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597b327442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cc03e9a7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c8cfd73de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68ff0223e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9a774d98e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d3936dbed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0f2bc3566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PEPPER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PEPPER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1 671 372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32 007 471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 CHRIS KIARASH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Krubba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montebello.chris@yahoo.dk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916 458 045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