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0aa46565ed42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a957141afd4829"/>
  </p:sldMasterIdLst>
  <p:sldIdLst>
    <p:sldId xmlns:r="http://schemas.openxmlformats.org/officeDocument/2006/relationships" id="256" r:id="R94b5a4887a9c4846"/>
    <p:sldId xmlns:r="http://schemas.openxmlformats.org/officeDocument/2006/relationships" id="257" r:id="Ra9557a4981ab4b3b"/>
    <p:sldId xmlns:r="http://schemas.openxmlformats.org/officeDocument/2006/relationships" id="258" r:id="Rfd6b5a984cb44994"/>
    <p:sldId xmlns:r="http://schemas.openxmlformats.org/officeDocument/2006/relationships" id="259" r:id="Ra5fe4c9067ff4545"/>
    <p:sldId xmlns:r="http://schemas.openxmlformats.org/officeDocument/2006/relationships" id="260" r:id="R44601557bb034d58"/>
    <p:sldId xmlns:r="http://schemas.openxmlformats.org/officeDocument/2006/relationships" id="261" r:id="R2635fc1cade643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957141afd4829" /><Relationship Type="http://schemas.openxmlformats.org/officeDocument/2006/relationships/slide" Target="/ppt/slides/slide1.xml" Id="R94b5a4887a9c4846" /><Relationship Type="http://schemas.openxmlformats.org/officeDocument/2006/relationships/slide" Target="/ppt/slides/slide2.xml" Id="Ra9557a4981ab4b3b" /><Relationship Type="http://schemas.openxmlformats.org/officeDocument/2006/relationships/slide" Target="/ppt/slides/slide3.xml" Id="Rfd6b5a984cb44994" /><Relationship Type="http://schemas.openxmlformats.org/officeDocument/2006/relationships/slide" Target="/ppt/slides/slide4.xml" Id="Ra5fe4c9067ff4545" /><Relationship Type="http://schemas.openxmlformats.org/officeDocument/2006/relationships/slide" Target="/ppt/slides/slide5.xml" Id="R44601557bb034d58" /><Relationship Type="http://schemas.openxmlformats.org/officeDocument/2006/relationships/slide" Target="/ppt/slides/slide6.xml" Id="R2635fc1cade643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957c474f204f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f343875144ed4" /><Relationship Type="http://schemas.openxmlformats.org/officeDocument/2006/relationships/theme" Target="/ppt/slideMasters/theme/theme1.xml" Id="Re7cca20105de4c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9f34387514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f38f7c61d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8d49aca464e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6ae4d32d044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1a78c86ae40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e3daad6cf49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22f4aee96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MOBILKNUSING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MOBILKNUSING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9 743 435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−7 797 766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2 530 353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