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501cfd7a294e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599e819da743d0"/>
  </p:sldMasterIdLst>
  <p:sldIdLst>
    <p:sldId xmlns:r="http://schemas.openxmlformats.org/officeDocument/2006/relationships" id="256" r:id="Rf7be1af4b13a43ab"/>
    <p:sldId xmlns:r="http://schemas.openxmlformats.org/officeDocument/2006/relationships" id="257" r:id="Rebe9786e353b428a"/>
    <p:sldId xmlns:r="http://schemas.openxmlformats.org/officeDocument/2006/relationships" id="258" r:id="R7467f95ef8b54f9c"/>
    <p:sldId xmlns:r="http://schemas.openxmlformats.org/officeDocument/2006/relationships" id="259" r:id="Re593e45db2f4418e"/>
    <p:sldId xmlns:r="http://schemas.openxmlformats.org/officeDocument/2006/relationships" id="260" r:id="R6fac2b16028e41ce"/>
    <p:sldId xmlns:r="http://schemas.openxmlformats.org/officeDocument/2006/relationships" id="261" r:id="R93aff3dad4f7422a"/>
    <p:sldId xmlns:r="http://schemas.openxmlformats.org/officeDocument/2006/relationships" id="262" r:id="R7a931dbc886244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599e819da743d0" /><Relationship Type="http://schemas.openxmlformats.org/officeDocument/2006/relationships/slide" Target="/ppt/slides/slide1.xml" Id="Rf7be1af4b13a43ab" /><Relationship Type="http://schemas.openxmlformats.org/officeDocument/2006/relationships/slide" Target="/ppt/slides/slide2.xml" Id="Rebe9786e353b428a" /><Relationship Type="http://schemas.openxmlformats.org/officeDocument/2006/relationships/slide" Target="/ppt/slides/slide3.xml" Id="R7467f95ef8b54f9c" /><Relationship Type="http://schemas.openxmlformats.org/officeDocument/2006/relationships/slide" Target="/ppt/slides/slide4.xml" Id="Re593e45db2f4418e" /><Relationship Type="http://schemas.openxmlformats.org/officeDocument/2006/relationships/slide" Target="/ppt/slides/slide5.xml" Id="R6fac2b16028e41ce" /><Relationship Type="http://schemas.openxmlformats.org/officeDocument/2006/relationships/slide" Target="/ppt/slides/slide6.xml" Id="R93aff3dad4f7422a" /><Relationship Type="http://schemas.openxmlformats.org/officeDocument/2006/relationships/slide" Target="/ppt/slides/slide7.xml" Id="R7a931dbc886244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0a130cc94148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c91490a5c4f21" /><Relationship Type="http://schemas.openxmlformats.org/officeDocument/2006/relationships/theme" Target="/ppt/slideMasters/theme/theme1.xml" Id="R9bc2f1072e804a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ac91490a5c4f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e24145efe4f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e58b51bae4d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f74d6a46d46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4d1200ceb41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2f2d0b75945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1b2a493bb4c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9a8b9fe1a48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ERMA NEMIS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ERMA NEMIS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ERMA NEMIS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ERMA NEMIS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ERMA NEMIS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ERMA NEMIS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−40 023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4 347 793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4 347 793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ERMA NEMIS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MAJA JENSSEN MALNES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ERMA NEMIS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Kloppaveien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1472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916 334 591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ERMA NEMIS AS</a:t>
            </a:r>
          </a:p>
        </p:txBody>
      </p:sp>
    </p:spTree>
  </p:cSld>
  <p:clrMapOvr>
    <a:masterClrMapping xmlns:a="http://schemas.openxmlformats.org/drawingml/2006/main"/>
  </p:clrMapOvr>
</p:sld>
</file>