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fe6f6020244f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4372cb03394266"/>
  </p:sldMasterIdLst>
  <p:sldIdLst>
    <p:sldId xmlns:r="http://schemas.openxmlformats.org/officeDocument/2006/relationships" id="256" r:id="Ra0ced80307794871"/>
    <p:sldId xmlns:r="http://schemas.openxmlformats.org/officeDocument/2006/relationships" id="257" r:id="R76e6915b2dcf4564"/>
    <p:sldId xmlns:r="http://schemas.openxmlformats.org/officeDocument/2006/relationships" id="258" r:id="R7bf45bf53e8d48a9"/>
    <p:sldId xmlns:r="http://schemas.openxmlformats.org/officeDocument/2006/relationships" id="259" r:id="R5f2354b6a3d946df"/>
    <p:sldId xmlns:r="http://schemas.openxmlformats.org/officeDocument/2006/relationships" id="260" r:id="R3b19ae5b10e54a9a"/>
    <p:sldId xmlns:r="http://schemas.openxmlformats.org/officeDocument/2006/relationships" id="261" r:id="R6002a67948ac4a30"/>
    <p:sldId xmlns:r="http://schemas.openxmlformats.org/officeDocument/2006/relationships" id="262" r:id="Rb0e062abe7a5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372cb03394266" /><Relationship Type="http://schemas.openxmlformats.org/officeDocument/2006/relationships/slide" Target="/ppt/slides/slide1.xml" Id="Ra0ced80307794871" /><Relationship Type="http://schemas.openxmlformats.org/officeDocument/2006/relationships/slide" Target="/ppt/slides/slide2.xml" Id="R76e6915b2dcf4564" /><Relationship Type="http://schemas.openxmlformats.org/officeDocument/2006/relationships/slide" Target="/ppt/slides/slide3.xml" Id="R7bf45bf53e8d48a9" /><Relationship Type="http://schemas.openxmlformats.org/officeDocument/2006/relationships/slide" Target="/ppt/slides/slide4.xml" Id="R5f2354b6a3d946df" /><Relationship Type="http://schemas.openxmlformats.org/officeDocument/2006/relationships/slide" Target="/ppt/slides/slide5.xml" Id="R3b19ae5b10e54a9a" /><Relationship Type="http://schemas.openxmlformats.org/officeDocument/2006/relationships/slide" Target="/ppt/slides/slide6.xml" Id="R6002a67948ac4a30" /><Relationship Type="http://schemas.openxmlformats.org/officeDocument/2006/relationships/slide" Target="/ppt/slides/slide7.xml" Id="Rb0e062abe7a5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4c18427e148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7c7eae4044700" /><Relationship Type="http://schemas.openxmlformats.org/officeDocument/2006/relationships/theme" Target="/ppt/slideMasters/theme/theme1.xml" Id="R01c91e728e0a4d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b7c7eae40447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9adb164054d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4c74ed992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446c0cc4345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e5ec5acd14d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ecbdeb24b48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fffd305db4c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a6afac78443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INVESTERING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INVESTERING III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3 475 845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48 054 044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130 999 486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3 AS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916 287 828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INVESTERING III AS</a:t>
            </a:r>
          </a:p>
        </p:txBody>
      </p:sp>
    </p:spTree>
  </p:cSld>
  <p:clrMapOvr>
    <a:masterClrMapping xmlns:a="http://schemas.openxmlformats.org/drawingml/2006/main"/>
  </p:clrMapOvr>
</p:sld>
</file>