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69b4d6d9d42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8cdd78b3a149bc"/>
  </p:sldMasterIdLst>
  <p:sldIdLst>
    <p:sldId xmlns:r="http://schemas.openxmlformats.org/officeDocument/2006/relationships" id="256" r:id="Ra8d2e4c11f384787"/>
    <p:sldId xmlns:r="http://schemas.openxmlformats.org/officeDocument/2006/relationships" id="257" r:id="Re0d20ab3dbbb4e1a"/>
    <p:sldId xmlns:r="http://schemas.openxmlformats.org/officeDocument/2006/relationships" id="258" r:id="R706e5992fdbf4064"/>
    <p:sldId xmlns:r="http://schemas.openxmlformats.org/officeDocument/2006/relationships" id="259" r:id="Ra5613a1d82e14eb6"/>
    <p:sldId xmlns:r="http://schemas.openxmlformats.org/officeDocument/2006/relationships" id="260" r:id="R67acb549ec124cff"/>
    <p:sldId xmlns:r="http://schemas.openxmlformats.org/officeDocument/2006/relationships" id="261" r:id="Rea372d7038164f40"/>
    <p:sldId xmlns:r="http://schemas.openxmlformats.org/officeDocument/2006/relationships" id="262" r:id="Ra8d667ff096840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cdd78b3a149bc" /><Relationship Type="http://schemas.openxmlformats.org/officeDocument/2006/relationships/slide" Target="/ppt/slides/slide1.xml" Id="Ra8d2e4c11f384787" /><Relationship Type="http://schemas.openxmlformats.org/officeDocument/2006/relationships/slide" Target="/ppt/slides/slide2.xml" Id="Re0d20ab3dbbb4e1a" /><Relationship Type="http://schemas.openxmlformats.org/officeDocument/2006/relationships/slide" Target="/ppt/slides/slide3.xml" Id="R706e5992fdbf4064" /><Relationship Type="http://schemas.openxmlformats.org/officeDocument/2006/relationships/slide" Target="/ppt/slides/slide4.xml" Id="Ra5613a1d82e14eb6" /><Relationship Type="http://schemas.openxmlformats.org/officeDocument/2006/relationships/slide" Target="/ppt/slides/slide5.xml" Id="R67acb549ec124cff" /><Relationship Type="http://schemas.openxmlformats.org/officeDocument/2006/relationships/slide" Target="/ppt/slides/slide6.xml" Id="Rea372d7038164f40" /><Relationship Type="http://schemas.openxmlformats.org/officeDocument/2006/relationships/slide" Target="/ppt/slides/slide7.xml" Id="Ra8d667ff096840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fb25dbf75a4b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c085ddc5d4178" /><Relationship Type="http://schemas.openxmlformats.org/officeDocument/2006/relationships/theme" Target="/ppt/slideMasters/theme/theme1.xml" Id="Reab0044fd45f48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dc085ddc5d41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297c80eaf44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64949ecc34d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c82222e0d47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11a53213a40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740acc8a549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c4cc193f14a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26652c17245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RANJBAR BEHZAD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