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53ccafd1f344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3344340a6a4ae3"/>
  </p:sldMasterIdLst>
  <p:sldIdLst>
    <p:sldId xmlns:r="http://schemas.openxmlformats.org/officeDocument/2006/relationships" id="256" r:id="R708fe3b5b40045dd"/>
    <p:sldId xmlns:r="http://schemas.openxmlformats.org/officeDocument/2006/relationships" id="257" r:id="R5527cfce8e9f4fd3"/>
    <p:sldId xmlns:r="http://schemas.openxmlformats.org/officeDocument/2006/relationships" id="258" r:id="R8e7624e2c3fe4011"/>
    <p:sldId xmlns:r="http://schemas.openxmlformats.org/officeDocument/2006/relationships" id="259" r:id="Ra4efd156a3464409"/>
    <p:sldId xmlns:r="http://schemas.openxmlformats.org/officeDocument/2006/relationships" id="260" r:id="R6d2a107e3bf247b8"/>
    <p:sldId xmlns:r="http://schemas.openxmlformats.org/officeDocument/2006/relationships" id="261" r:id="R8edfeaecd1504bbc"/>
    <p:sldId xmlns:r="http://schemas.openxmlformats.org/officeDocument/2006/relationships" id="262" r:id="Rcd25adf8e86343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3344340a6a4ae3" /><Relationship Type="http://schemas.openxmlformats.org/officeDocument/2006/relationships/slide" Target="/ppt/slides/slide1.xml" Id="R708fe3b5b40045dd" /><Relationship Type="http://schemas.openxmlformats.org/officeDocument/2006/relationships/slide" Target="/ppt/slides/slide2.xml" Id="R5527cfce8e9f4fd3" /><Relationship Type="http://schemas.openxmlformats.org/officeDocument/2006/relationships/slide" Target="/ppt/slides/slide3.xml" Id="R8e7624e2c3fe4011" /><Relationship Type="http://schemas.openxmlformats.org/officeDocument/2006/relationships/slide" Target="/ppt/slides/slide4.xml" Id="Ra4efd156a3464409" /><Relationship Type="http://schemas.openxmlformats.org/officeDocument/2006/relationships/slide" Target="/ppt/slides/slide5.xml" Id="R6d2a107e3bf247b8" /><Relationship Type="http://schemas.openxmlformats.org/officeDocument/2006/relationships/slide" Target="/ppt/slides/slide6.xml" Id="R8edfeaecd1504bbc" /><Relationship Type="http://schemas.openxmlformats.org/officeDocument/2006/relationships/slide" Target="/ppt/slides/slide7.xml" Id="Rcd25adf8e86343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9a96cba6694d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570c388ab4331" /><Relationship Type="http://schemas.openxmlformats.org/officeDocument/2006/relationships/theme" Target="/ppt/slideMasters/theme/theme1.xml" Id="R911269eb2a7e4d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1570c388ab43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b43f65e0447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09db0ea304f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747cd4a6b49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d8b556cc745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925a42f9b46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17cfced1847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e05f0f85143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MAIAS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MAIAS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MAIAS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MAIAS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MAIAS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MAIAS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1 406 088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1 465 688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MAIAS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HØGBERG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MAIAS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Magnus Høgberg Hansen, Åsengata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916 200 439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MAIAS AS</a:t>
            </a:r>
          </a:p>
        </p:txBody>
      </p:sp>
    </p:spTree>
  </p:cSld>
  <p:clrMapOvr>
    <a:masterClrMapping xmlns:a="http://schemas.openxmlformats.org/drawingml/2006/main"/>
  </p:clrMapOvr>
</p:sld>
</file>