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66156f5ab54b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3a85b4c4704c5a"/>
  </p:sldMasterIdLst>
  <p:sldIdLst>
    <p:sldId xmlns:r="http://schemas.openxmlformats.org/officeDocument/2006/relationships" id="256" r:id="R9e0cfb0d55824632"/>
    <p:sldId xmlns:r="http://schemas.openxmlformats.org/officeDocument/2006/relationships" id="257" r:id="R5e146c0f63734479"/>
    <p:sldId xmlns:r="http://schemas.openxmlformats.org/officeDocument/2006/relationships" id="258" r:id="R49ddce57b8fd4fcd"/>
    <p:sldId xmlns:r="http://schemas.openxmlformats.org/officeDocument/2006/relationships" id="259" r:id="R4cbb9fadbf0b409e"/>
    <p:sldId xmlns:r="http://schemas.openxmlformats.org/officeDocument/2006/relationships" id="260" r:id="R8eaae7326ff748a0"/>
    <p:sldId xmlns:r="http://schemas.openxmlformats.org/officeDocument/2006/relationships" id="261" r:id="Rdb9ac279336e4f5c"/>
    <p:sldId xmlns:r="http://schemas.openxmlformats.org/officeDocument/2006/relationships" id="262" r:id="R3718f78be86a4d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3a85b4c4704c5a" /><Relationship Type="http://schemas.openxmlformats.org/officeDocument/2006/relationships/slide" Target="/ppt/slides/slide1.xml" Id="R9e0cfb0d55824632" /><Relationship Type="http://schemas.openxmlformats.org/officeDocument/2006/relationships/slide" Target="/ppt/slides/slide2.xml" Id="R5e146c0f63734479" /><Relationship Type="http://schemas.openxmlformats.org/officeDocument/2006/relationships/slide" Target="/ppt/slides/slide3.xml" Id="R49ddce57b8fd4fcd" /><Relationship Type="http://schemas.openxmlformats.org/officeDocument/2006/relationships/slide" Target="/ppt/slides/slide4.xml" Id="R4cbb9fadbf0b409e" /><Relationship Type="http://schemas.openxmlformats.org/officeDocument/2006/relationships/slide" Target="/ppt/slides/slide5.xml" Id="R8eaae7326ff748a0" /><Relationship Type="http://schemas.openxmlformats.org/officeDocument/2006/relationships/slide" Target="/ppt/slides/slide6.xml" Id="Rdb9ac279336e4f5c" /><Relationship Type="http://schemas.openxmlformats.org/officeDocument/2006/relationships/slide" Target="/ppt/slides/slide7.xml" Id="R3718f78be86a4d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b86c39111e4c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aebec5a74d41f6" /><Relationship Type="http://schemas.openxmlformats.org/officeDocument/2006/relationships/theme" Target="/ppt/slideMasters/theme/theme1.xml" Id="R3cd4bf1fef644c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aebec5a74d41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6f07699f2144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3d56e42b404e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dda0c0f42d49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b34567257843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eb2f7806b84d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3e0890f6414a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722505d6eb4e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TOLLOFSEN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TOLLOFSEN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TOLLOFSEN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TOLLOFSEN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TOLLOFSEN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TOLLOFSEN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5 600 985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700 478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179 379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530 036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2 515 353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TOLLOFSEN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TOLLOFSEN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TOLLOFSEN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Knutsons vei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916 160 607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TOLLOFSEN AS</a:t>
            </a:r>
          </a:p>
        </p:txBody>
      </p:sp>
    </p:spTree>
  </p:cSld>
  <p:clrMapOvr>
    <a:masterClrMapping xmlns:a="http://schemas.openxmlformats.org/drawingml/2006/main"/>
  </p:clrMapOvr>
</p:sld>
</file>