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ffe80e92c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ba5e5dfe64197"/>
  </p:sldMasterIdLst>
  <p:sldIdLst>
    <p:sldId xmlns:r="http://schemas.openxmlformats.org/officeDocument/2006/relationships" id="256" r:id="R23af866fa8c645c5"/>
    <p:sldId xmlns:r="http://schemas.openxmlformats.org/officeDocument/2006/relationships" id="257" r:id="Rb0b8bc53d2e345e5"/>
    <p:sldId xmlns:r="http://schemas.openxmlformats.org/officeDocument/2006/relationships" id="258" r:id="Ra0eb6ffd1d5d4856"/>
    <p:sldId xmlns:r="http://schemas.openxmlformats.org/officeDocument/2006/relationships" id="259" r:id="R2d3cbee336534958"/>
    <p:sldId xmlns:r="http://schemas.openxmlformats.org/officeDocument/2006/relationships" id="260" r:id="R72222570c425493e"/>
    <p:sldId xmlns:r="http://schemas.openxmlformats.org/officeDocument/2006/relationships" id="261" r:id="R344c796a6d3549ab"/>
    <p:sldId xmlns:r="http://schemas.openxmlformats.org/officeDocument/2006/relationships" id="262" r:id="R698ee604fcb0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ba5e5dfe64197" /><Relationship Type="http://schemas.openxmlformats.org/officeDocument/2006/relationships/slide" Target="/ppt/slides/slide1.xml" Id="R23af866fa8c645c5" /><Relationship Type="http://schemas.openxmlformats.org/officeDocument/2006/relationships/slide" Target="/ppt/slides/slide2.xml" Id="Rb0b8bc53d2e345e5" /><Relationship Type="http://schemas.openxmlformats.org/officeDocument/2006/relationships/slide" Target="/ppt/slides/slide3.xml" Id="Ra0eb6ffd1d5d4856" /><Relationship Type="http://schemas.openxmlformats.org/officeDocument/2006/relationships/slide" Target="/ppt/slides/slide4.xml" Id="R2d3cbee336534958" /><Relationship Type="http://schemas.openxmlformats.org/officeDocument/2006/relationships/slide" Target="/ppt/slides/slide5.xml" Id="R72222570c425493e" /><Relationship Type="http://schemas.openxmlformats.org/officeDocument/2006/relationships/slide" Target="/ppt/slides/slide6.xml" Id="R344c796a6d3549ab" /><Relationship Type="http://schemas.openxmlformats.org/officeDocument/2006/relationships/slide" Target="/ppt/slides/slide7.xml" Id="R698ee604fcb0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b18cc229d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e2c75caf64800" /><Relationship Type="http://schemas.openxmlformats.org/officeDocument/2006/relationships/theme" Target="/ppt/slideMasters/theme/theme1.xml" Id="R7ed40dd72799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e2c75caf648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f5c226b8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84aa77044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2d8ed2b2f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9d55e449d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625d7d210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054e52bb2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f8bca909a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