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16a89c6cf847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eb3d4b6131497d"/>
  </p:sldMasterIdLst>
  <p:sldIdLst>
    <p:sldId xmlns:r="http://schemas.openxmlformats.org/officeDocument/2006/relationships" id="256" r:id="R55ae7a7091fe4976"/>
    <p:sldId xmlns:r="http://schemas.openxmlformats.org/officeDocument/2006/relationships" id="257" r:id="R6381b150837f4239"/>
    <p:sldId xmlns:r="http://schemas.openxmlformats.org/officeDocument/2006/relationships" id="258" r:id="R9346c34bcced4886"/>
    <p:sldId xmlns:r="http://schemas.openxmlformats.org/officeDocument/2006/relationships" id="259" r:id="R83c6d5c5a72c4344"/>
    <p:sldId xmlns:r="http://schemas.openxmlformats.org/officeDocument/2006/relationships" id="260" r:id="R979a4ecf46bd47d9"/>
    <p:sldId xmlns:r="http://schemas.openxmlformats.org/officeDocument/2006/relationships" id="261" r:id="R6f2552d575f34e46"/>
    <p:sldId xmlns:r="http://schemas.openxmlformats.org/officeDocument/2006/relationships" id="262" r:id="R96178efb42c842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eb3d4b6131497d" /><Relationship Type="http://schemas.openxmlformats.org/officeDocument/2006/relationships/slide" Target="/ppt/slides/slide1.xml" Id="R55ae7a7091fe4976" /><Relationship Type="http://schemas.openxmlformats.org/officeDocument/2006/relationships/slide" Target="/ppt/slides/slide2.xml" Id="R6381b150837f4239" /><Relationship Type="http://schemas.openxmlformats.org/officeDocument/2006/relationships/slide" Target="/ppt/slides/slide3.xml" Id="R9346c34bcced4886" /><Relationship Type="http://schemas.openxmlformats.org/officeDocument/2006/relationships/slide" Target="/ppt/slides/slide4.xml" Id="R83c6d5c5a72c4344" /><Relationship Type="http://schemas.openxmlformats.org/officeDocument/2006/relationships/slide" Target="/ppt/slides/slide5.xml" Id="R979a4ecf46bd47d9" /><Relationship Type="http://schemas.openxmlformats.org/officeDocument/2006/relationships/slide" Target="/ppt/slides/slide6.xml" Id="R6f2552d575f34e46" /><Relationship Type="http://schemas.openxmlformats.org/officeDocument/2006/relationships/slide" Target="/ppt/slides/slide7.xml" Id="R96178efb42c842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a75e836e0849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f28b27a6648b2" /><Relationship Type="http://schemas.openxmlformats.org/officeDocument/2006/relationships/theme" Target="/ppt/slideMasters/theme/theme1.xml" Id="Rdd7a15967e594c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5f28b27a6648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b54af4cea47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762c5335440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2597bf67a4f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65ea0e39848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af1f6c3e784c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73b25c155e4f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a2b71d2ab74c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V-L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V-L HOLDING AS ble etablert [år] og holder til i Båtstø.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117 444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4 950 280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LØVÅS THORBJØRN 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Høvikskogen 25A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3477 Båtstø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thorbjorn@lovasror.no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916 160 321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