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2b4b08e38a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aabc93cce4ea7"/>
  </p:sldMasterIdLst>
  <p:sldIdLst>
    <p:sldId xmlns:r="http://schemas.openxmlformats.org/officeDocument/2006/relationships" id="256" r:id="R3c134245c6a04a33"/>
    <p:sldId xmlns:r="http://schemas.openxmlformats.org/officeDocument/2006/relationships" id="257" r:id="R9cffb10624da4a9b"/>
    <p:sldId xmlns:r="http://schemas.openxmlformats.org/officeDocument/2006/relationships" id="258" r:id="R6561d30b3f364330"/>
    <p:sldId xmlns:r="http://schemas.openxmlformats.org/officeDocument/2006/relationships" id="259" r:id="R22e27956d55e4e7e"/>
    <p:sldId xmlns:r="http://schemas.openxmlformats.org/officeDocument/2006/relationships" id="260" r:id="R310487f0795c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aabc93cce4ea7" /><Relationship Type="http://schemas.openxmlformats.org/officeDocument/2006/relationships/slide" Target="/ppt/slides/slide1.xml" Id="R3c134245c6a04a33" /><Relationship Type="http://schemas.openxmlformats.org/officeDocument/2006/relationships/slide" Target="/ppt/slides/slide2.xml" Id="R9cffb10624da4a9b" /><Relationship Type="http://schemas.openxmlformats.org/officeDocument/2006/relationships/slide" Target="/ppt/slides/slide3.xml" Id="R6561d30b3f364330" /><Relationship Type="http://schemas.openxmlformats.org/officeDocument/2006/relationships/slide" Target="/ppt/slides/slide4.xml" Id="R22e27956d55e4e7e" /><Relationship Type="http://schemas.openxmlformats.org/officeDocument/2006/relationships/slide" Target="/ppt/slides/slide5.xml" Id="R310487f0795c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e92bdc8bf46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740b93c4e4404" /><Relationship Type="http://schemas.openxmlformats.org/officeDocument/2006/relationships/theme" Target="/ppt/slideMasters/theme/theme1.xml" Id="Ra2dc70cfe44d4f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740b93c4e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beceff016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6eefbb39449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a8962c03b4c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57ebfb66d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6076af35248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