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54bfb9406447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cacffefa940cd"/>
  </p:sldMasterIdLst>
  <p:sldIdLst>
    <p:sldId xmlns:r="http://schemas.openxmlformats.org/officeDocument/2006/relationships" id="256" r:id="R6bbc1e9638fa4c65"/>
    <p:sldId xmlns:r="http://schemas.openxmlformats.org/officeDocument/2006/relationships" id="257" r:id="Rb8d8e4bdcb484ec0"/>
    <p:sldId xmlns:r="http://schemas.openxmlformats.org/officeDocument/2006/relationships" id="258" r:id="R15731282f0624877"/>
    <p:sldId xmlns:r="http://schemas.openxmlformats.org/officeDocument/2006/relationships" id="259" r:id="R990bad5b02934fef"/>
    <p:sldId xmlns:r="http://schemas.openxmlformats.org/officeDocument/2006/relationships" id="260" r:id="Ra5b9afee116f4091"/>
    <p:sldId xmlns:r="http://schemas.openxmlformats.org/officeDocument/2006/relationships" id="261" r:id="Rc043e74248454fd4"/>
    <p:sldId xmlns:r="http://schemas.openxmlformats.org/officeDocument/2006/relationships" id="262" r:id="Rb3c8afdc6bdf45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cacffefa940cd" /><Relationship Type="http://schemas.openxmlformats.org/officeDocument/2006/relationships/slide" Target="/ppt/slides/slide1.xml" Id="R6bbc1e9638fa4c65" /><Relationship Type="http://schemas.openxmlformats.org/officeDocument/2006/relationships/slide" Target="/ppt/slides/slide2.xml" Id="Rb8d8e4bdcb484ec0" /><Relationship Type="http://schemas.openxmlformats.org/officeDocument/2006/relationships/slide" Target="/ppt/slides/slide3.xml" Id="R15731282f0624877" /><Relationship Type="http://schemas.openxmlformats.org/officeDocument/2006/relationships/slide" Target="/ppt/slides/slide4.xml" Id="R990bad5b02934fef" /><Relationship Type="http://schemas.openxmlformats.org/officeDocument/2006/relationships/slide" Target="/ppt/slides/slide5.xml" Id="Ra5b9afee116f4091" /><Relationship Type="http://schemas.openxmlformats.org/officeDocument/2006/relationships/slide" Target="/ppt/slides/slide6.xml" Id="Rc043e74248454fd4" /><Relationship Type="http://schemas.openxmlformats.org/officeDocument/2006/relationships/slide" Target="/ppt/slides/slide7.xml" Id="Rb3c8afdc6bdf45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8a246a92440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29d7fd96c477d" /><Relationship Type="http://schemas.openxmlformats.org/officeDocument/2006/relationships/theme" Target="/ppt/slideMasters/theme/theme1.xml" Id="Raa7d1787c063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a29d7fd96c47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f2943a187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04cce186242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29a1bfc664c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685ed77d7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a9625b5fc4d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3826b696149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b7edaff3241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