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beeb121ca4d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ba93f7d0e64a58"/>
  </p:sldMasterIdLst>
  <p:sldIdLst>
    <p:sldId xmlns:r="http://schemas.openxmlformats.org/officeDocument/2006/relationships" id="256" r:id="Rc886c5aa42a74e51"/>
    <p:sldId xmlns:r="http://schemas.openxmlformats.org/officeDocument/2006/relationships" id="257" r:id="R30f1e901d70b46ab"/>
    <p:sldId xmlns:r="http://schemas.openxmlformats.org/officeDocument/2006/relationships" id="258" r:id="Rcb588062a14643f1"/>
    <p:sldId xmlns:r="http://schemas.openxmlformats.org/officeDocument/2006/relationships" id="259" r:id="R6195baba066f49fa"/>
    <p:sldId xmlns:r="http://schemas.openxmlformats.org/officeDocument/2006/relationships" id="260" r:id="Rd9bd86b6e48349ce"/>
    <p:sldId xmlns:r="http://schemas.openxmlformats.org/officeDocument/2006/relationships" id="261" r:id="R30e22ea958114d7d"/>
    <p:sldId xmlns:r="http://schemas.openxmlformats.org/officeDocument/2006/relationships" id="262" r:id="R88bcef39208e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a93f7d0e64a58" /><Relationship Type="http://schemas.openxmlformats.org/officeDocument/2006/relationships/slide" Target="/ppt/slides/slide1.xml" Id="Rc886c5aa42a74e51" /><Relationship Type="http://schemas.openxmlformats.org/officeDocument/2006/relationships/slide" Target="/ppt/slides/slide2.xml" Id="R30f1e901d70b46ab" /><Relationship Type="http://schemas.openxmlformats.org/officeDocument/2006/relationships/slide" Target="/ppt/slides/slide3.xml" Id="Rcb588062a14643f1" /><Relationship Type="http://schemas.openxmlformats.org/officeDocument/2006/relationships/slide" Target="/ppt/slides/slide4.xml" Id="R6195baba066f49fa" /><Relationship Type="http://schemas.openxmlformats.org/officeDocument/2006/relationships/slide" Target="/ppt/slides/slide5.xml" Id="Rd9bd86b6e48349ce" /><Relationship Type="http://schemas.openxmlformats.org/officeDocument/2006/relationships/slide" Target="/ppt/slides/slide6.xml" Id="R30e22ea958114d7d" /><Relationship Type="http://schemas.openxmlformats.org/officeDocument/2006/relationships/slide" Target="/ppt/slides/slide7.xml" Id="R88bcef39208e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3d1e2ae9e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1e5c0f8d24ac2" /><Relationship Type="http://schemas.openxmlformats.org/officeDocument/2006/relationships/theme" Target="/ppt/slideMasters/theme/theme1.xml" Id="R25431dbbbb714f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71e5c0f8d2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bc830943542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38eddb1fe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034c0fd1743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0d38529e6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46ce3e391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d9083c87a4c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2aecbb5ba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JOHANSSEN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