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119ebdda440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67b9c1763a4017"/>
  </p:sldMasterIdLst>
  <p:sldIdLst>
    <p:sldId xmlns:r="http://schemas.openxmlformats.org/officeDocument/2006/relationships" id="256" r:id="Rf4053942bb7049a5"/>
    <p:sldId xmlns:r="http://schemas.openxmlformats.org/officeDocument/2006/relationships" id="257" r:id="Rb62bf969d9234763"/>
    <p:sldId xmlns:r="http://schemas.openxmlformats.org/officeDocument/2006/relationships" id="258" r:id="R65134f765604448f"/>
    <p:sldId xmlns:r="http://schemas.openxmlformats.org/officeDocument/2006/relationships" id="259" r:id="R2543864f7cf448a5"/>
    <p:sldId xmlns:r="http://schemas.openxmlformats.org/officeDocument/2006/relationships" id="260" r:id="Re9d2f0444ec64725"/>
    <p:sldId xmlns:r="http://schemas.openxmlformats.org/officeDocument/2006/relationships" id="261" r:id="R599e8f44e9774ab9"/>
    <p:sldId xmlns:r="http://schemas.openxmlformats.org/officeDocument/2006/relationships" id="262" r:id="R9b36b840ade0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7b9c1763a4017" /><Relationship Type="http://schemas.openxmlformats.org/officeDocument/2006/relationships/slide" Target="/ppt/slides/slide1.xml" Id="Rf4053942bb7049a5" /><Relationship Type="http://schemas.openxmlformats.org/officeDocument/2006/relationships/slide" Target="/ppt/slides/slide2.xml" Id="Rb62bf969d9234763" /><Relationship Type="http://schemas.openxmlformats.org/officeDocument/2006/relationships/slide" Target="/ppt/slides/slide3.xml" Id="R65134f765604448f" /><Relationship Type="http://schemas.openxmlformats.org/officeDocument/2006/relationships/slide" Target="/ppt/slides/slide4.xml" Id="R2543864f7cf448a5" /><Relationship Type="http://schemas.openxmlformats.org/officeDocument/2006/relationships/slide" Target="/ppt/slides/slide5.xml" Id="Re9d2f0444ec64725" /><Relationship Type="http://schemas.openxmlformats.org/officeDocument/2006/relationships/slide" Target="/ppt/slides/slide6.xml" Id="R599e8f44e9774ab9" /><Relationship Type="http://schemas.openxmlformats.org/officeDocument/2006/relationships/slide" Target="/ppt/slides/slide7.xml" Id="R9b36b840ade0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0dfbde9eb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0355cb01e4c70" /><Relationship Type="http://schemas.openxmlformats.org/officeDocument/2006/relationships/theme" Target="/ppt/slideMasters/theme/theme1.xml" Id="R428bfff7b751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0355cb01e4c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2c33a4804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b4b78d8c941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d25ba5e8748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ec1b05668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6ae0c2d274a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8e5f35adb48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42f74d595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