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a21e09c25142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9e003886964358"/>
  </p:sldMasterIdLst>
  <p:sldIdLst>
    <p:sldId xmlns:r="http://schemas.openxmlformats.org/officeDocument/2006/relationships" id="256" r:id="R99a71647d0094c43"/>
    <p:sldId xmlns:r="http://schemas.openxmlformats.org/officeDocument/2006/relationships" id="257" r:id="R7c08dd9b07404324"/>
    <p:sldId xmlns:r="http://schemas.openxmlformats.org/officeDocument/2006/relationships" id="258" r:id="R2f606bc7886544bc"/>
    <p:sldId xmlns:r="http://schemas.openxmlformats.org/officeDocument/2006/relationships" id="259" r:id="Rb8b2102b0c004b3b"/>
    <p:sldId xmlns:r="http://schemas.openxmlformats.org/officeDocument/2006/relationships" id="260" r:id="R4d8d1a992c354111"/>
    <p:sldId xmlns:r="http://schemas.openxmlformats.org/officeDocument/2006/relationships" id="261" r:id="R3cd5eddc9c1a47e4"/>
    <p:sldId xmlns:r="http://schemas.openxmlformats.org/officeDocument/2006/relationships" id="262" r:id="R91309424f5b64a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9e003886964358" /><Relationship Type="http://schemas.openxmlformats.org/officeDocument/2006/relationships/slide" Target="/ppt/slides/slide1.xml" Id="R99a71647d0094c43" /><Relationship Type="http://schemas.openxmlformats.org/officeDocument/2006/relationships/slide" Target="/ppt/slides/slide2.xml" Id="R7c08dd9b07404324" /><Relationship Type="http://schemas.openxmlformats.org/officeDocument/2006/relationships/slide" Target="/ppt/slides/slide3.xml" Id="R2f606bc7886544bc" /><Relationship Type="http://schemas.openxmlformats.org/officeDocument/2006/relationships/slide" Target="/ppt/slides/slide4.xml" Id="Rb8b2102b0c004b3b" /><Relationship Type="http://schemas.openxmlformats.org/officeDocument/2006/relationships/slide" Target="/ppt/slides/slide5.xml" Id="R4d8d1a992c354111" /><Relationship Type="http://schemas.openxmlformats.org/officeDocument/2006/relationships/slide" Target="/ppt/slides/slide6.xml" Id="R3cd5eddc9c1a47e4" /><Relationship Type="http://schemas.openxmlformats.org/officeDocument/2006/relationships/slide" Target="/ppt/slides/slide7.xml" Id="R91309424f5b64a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62e20643664b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bc5d169dd3482f" /><Relationship Type="http://schemas.openxmlformats.org/officeDocument/2006/relationships/theme" Target="/ppt/slideMasters/theme/theme1.xml" Id="R58e4ee3b33cd48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bc5d169dd348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02c59087a045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cdfdfa7dd84d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29c56bd9794c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3b70447d1a45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cae97b7ca14b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7b25bd6e3b41b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814442d8d641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SANA PHARMA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SANA PHARMA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SANA PHARMA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SANA PHARMA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SANA PHARMA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SANA PHARMA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2020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917 080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−6 325 170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163 344 465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677 866 150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690 542 617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SANA PHARMA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HELSE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TELECOM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SANA PHARMA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916 070 721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SANA PHARMA HOLDING AS</a:t>
            </a:r>
          </a:p>
        </p:txBody>
      </p:sp>
    </p:spTree>
  </p:cSld>
  <p:clrMapOvr>
    <a:masterClrMapping xmlns:a="http://schemas.openxmlformats.org/drawingml/2006/main"/>
  </p:clrMapOvr>
</p:sld>
</file>