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f7e859826845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91d76a4dba4104"/>
  </p:sldMasterIdLst>
  <p:sldIdLst>
    <p:sldId xmlns:r="http://schemas.openxmlformats.org/officeDocument/2006/relationships" id="256" r:id="R4d57a2f358a44059"/>
    <p:sldId xmlns:r="http://schemas.openxmlformats.org/officeDocument/2006/relationships" id="257" r:id="R3bc00e9d3d3d4ac1"/>
    <p:sldId xmlns:r="http://schemas.openxmlformats.org/officeDocument/2006/relationships" id="258" r:id="R98de88073ec7463b"/>
    <p:sldId xmlns:r="http://schemas.openxmlformats.org/officeDocument/2006/relationships" id="259" r:id="R4fee0ffa188341fb"/>
    <p:sldId xmlns:r="http://schemas.openxmlformats.org/officeDocument/2006/relationships" id="260" r:id="Rdef8b4a260ee4da5"/>
    <p:sldId xmlns:r="http://schemas.openxmlformats.org/officeDocument/2006/relationships" id="261" r:id="R4809bee1473c48b4"/>
    <p:sldId xmlns:r="http://schemas.openxmlformats.org/officeDocument/2006/relationships" id="262" r:id="Rca0c1b6b050e49b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91d76a4dba4104" /><Relationship Type="http://schemas.openxmlformats.org/officeDocument/2006/relationships/slide" Target="/ppt/slides/slide1.xml" Id="R4d57a2f358a44059" /><Relationship Type="http://schemas.openxmlformats.org/officeDocument/2006/relationships/slide" Target="/ppt/slides/slide2.xml" Id="R3bc00e9d3d3d4ac1" /><Relationship Type="http://schemas.openxmlformats.org/officeDocument/2006/relationships/slide" Target="/ppt/slides/slide3.xml" Id="R98de88073ec7463b" /><Relationship Type="http://schemas.openxmlformats.org/officeDocument/2006/relationships/slide" Target="/ppt/slides/slide4.xml" Id="R4fee0ffa188341fb" /><Relationship Type="http://schemas.openxmlformats.org/officeDocument/2006/relationships/slide" Target="/ppt/slides/slide5.xml" Id="Rdef8b4a260ee4da5" /><Relationship Type="http://schemas.openxmlformats.org/officeDocument/2006/relationships/slide" Target="/ppt/slides/slide6.xml" Id="R4809bee1473c48b4" /><Relationship Type="http://schemas.openxmlformats.org/officeDocument/2006/relationships/slide" Target="/ppt/slides/slide7.xml" Id="Rca0c1b6b050e49b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cca848a83143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1531cb0114a51" /><Relationship Type="http://schemas.openxmlformats.org/officeDocument/2006/relationships/theme" Target="/ppt/slideMasters/theme/theme1.xml" Id="R13d938d087eb44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91531cb0114a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a1432656447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4030e46234e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76503c749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90e8af1b246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406007edd45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2d42fff29145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af620594845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LIVE IT HEGSTAD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 IT HEGSTAD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562 799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3 412 164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BIRTHE KUNEWA HAMMOND HEGSTAD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STEPHANIE KUNEWA HAMMOND HEGSTAD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Hegstad, Vestre vei 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916 038 607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LIVE IT HEGSTAD AS</a:t>
            </a:r>
          </a:p>
        </p:txBody>
      </p:sp>
    </p:spTree>
  </p:cSld>
  <p:clrMapOvr>
    <a:masterClrMapping xmlns:a="http://schemas.openxmlformats.org/drawingml/2006/main"/>
  </p:clrMapOvr>
</p:sld>
</file>