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edfc11d91574be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4c07ecf42904199"/>
  </p:sldMasterIdLst>
  <p:sldIdLst>
    <p:sldId xmlns:r="http://schemas.openxmlformats.org/officeDocument/2006/relationships" id="256" r:id="R02a1580d80e249e0"/>
    <p:sldId xmlns:r="http://schemas.openxmlformats.org/officeDocument/2006/relationships" id="257" r:id="Re5b5dab591934cfb"/>
    <p:sldId xmlns:r="http://schemas.openxmlformats.org/officeDocument/2006/relationships" id="258" r:id="Rd81c026394064296"/>
    <p:sldId xmlns:r="http://schemas.openxmlformats.org/officeDocument/2006/relationships" id="259" r:id="R04272076715349d8"/>
    <p:sldId xmlns:r="http://schemas.openxmlformats.org/officeDocument/2006/relationships" id="260" r:id="Rf99e4f4cdb0f431c"/>
    <p:sldId xmlns:r="http://schemas.openxmlformats.org/officeDocument/2006/relationships" id="261" r:id="Rd00daab035ff4fe5"/>
    <p:sldId xmlns:r="http://schemas.openxmlformats.org/officeDocument/2006/relationships" id="262" r:id="R1fca7931151240a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4c07ecf42904199" /><Relationship Type="http://schemas.openxmlformats.org/officeDocument/2006/relationships/slide" Target="/ppt/slides/slide1.xml" Id="R02a1580d80e249e0" /><Relationship Type="http://schemas.openxmlformats.org/officeDocument/2006/relationships/slide" Target="/ppt/slides/slide2.xml" Id="Re5b5dab591934cfb" /><Relationship Type="http://schemas.openxmlformats.org/officeDocument/2006/relationships/slide" Target="/ppt/slides/slide3.xml" Id="Rd81c026394064296" /><Relationship Type="http://schemas.openxmlformats.org/officeDocument/2006/relationships/slide" Target="/ppt/slides/slide4.xml" Id="R04272076715349d8" /><Relationship Type="http://schemas.openxmlformats.org/officeDocument/2006/relationships/slide" Target="/ppt/slides/slide5.xml" Id="Rf99e4f4cdb0f431c" /><Relationship Type="http://schemas.openxmlformats.org/officeDocument/2006/relationships/slide" Target="/ppt/slides/slide6.xml" Id="Rd00daab035ff4fe5" /><Relationship Type="http://schemas.openxmlformats.org/officeDocument/2006/relationships/slide" Target="/ppt/slides/slide7.xml" Id="R1fca7931151240a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edc26afe1f74c8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2978d735484aa6" /><Relationship Type="http://schemas.openxmlformats.org/officeDocument/2006/relationships/theme" Target="/ppt/slideMasters/theme/theme1.xml" Id="R7442b3b07154460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c2978d735484aa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bafa20017a4bb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9eaeb0302d4bd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3f8d3dbc3e43c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c0df78fb9c429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eb324bf15440c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4750c654f049d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6b1f8e7d974fe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RAC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RAC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RAC INVEST AS ble etablert [år] og holder til i Skoppum.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RAC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RAC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RAC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−221 982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36 540 935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67 246 230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100 162 947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RAC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GIMLEGRUPPEN AS  –  45,0 %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TERJE NAVJORD AS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 KIRKENG AS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JOHN ERIK NILSEN AS  –  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RAC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Innlaget 25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3185 Skoppum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916 020 813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RAC INVEST AS</a:t>
            </a:r>
          </a:p>
        </p:txBody>
      </p:sp>
    </p:spTree>
  </p:cSld>
  <p:clrMapOvr>
    <a:masterClrMapping xmlns:a="http://schemas.openxmlformats.org/drawingml/2006/main"/>
  </p:clrMapOvr>
</p:sld>
</file>