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07474391424a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fb380b19fb4af5"/>
  </p:sldMasterIdLst>
  <p:sldIdLst>
    <p:sldId xmlns:r="http://schemas.openxmlformats.org/officeDocument/2006/relationships" id="256" r:id="R12fadb99c6444e19"/>
    <p:sldId xmlns:r="http://schemas.openxmlformats.org/officeDocument/2006/relationships" id="257" r:id="R7a4366484e844eb6"/>
    <p:sldId xmlns:r="http://schemas.openxmlformats.org/officeDocument/2006/relationships" id="258" r:id="R11b96d7ad6724112"/>
    <p:sldId xmlns:r="http://schemas.openxmlformats.org/officeDocument/2006/relationships" id="259" r:id="R8dfc1ef781ad4bb0"/>
    <p:sldId xmlns:r="http://schemas.openxmlformats.org/officeDocument/2006/relationships" id="260" r:id="R9732325b3bec4925"/>
    <p:sldId xmlns:r="http://schemas.openxmlformats.org/officeDocument/2006/relationships" id="261" r:id="Ra25179fb69e34adf"/>
    <p:sldId xmlns:r="http://schemas.openxmlformats.org/officeDocument/2006/relationships" id="262" r:id="R5f41b1d45f3c4a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fb380b19fb4af5" /><Relationship Type="http://schemas.openxmlformats.org/officeDocument/2006/relationships/slide" Target="/ppt/slides/slide1.xml" Id="R12fadb99c6444e19" /><Relationship Type="http://schemas.openxmlformats.org/officeDocument/2006/relationships/slide" Target="/ppt/slides/slide2.xml" Id="R7a4366484e844eb6" /><Relationship Type="http://schemas.openxmlformats.org/officeDocument/2006/relationships/slide" Target="/ppt/slides/slide3.xml" Id="R11b96d7ad6724112" /><Relationship Type="http://schemas.openxmlformats.org/officeDocument/2006/relationships/slide" Target="/ppt/slides/slide4.xml" Id="R8dfc1ef781ad4bb0" /><Relationship Type="http://schemas.openxmlformats.org/officeDocument/2006/relationships/slide" Target="/ppt/slides/slide5.xml" Id="R9732325b3bec4925" /><Relationship Type="http://schemas.openxmlformats.org/officeDocument/2006/relationships/slide" Target="/ppt/slides/slide6.xml" Id="Ra25179fb69e34adf" /><Relationship Type="http://schemas.openxmlformats.org/officeDocument/2006/relationships/slide" Target="/ppt/slides/slide7.xml" Id="R5f41b1d45f3c4a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5b3151be9d49c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177c51456a4a7c" /><Relationship Type="http://schemas.openxmlformats.org/officeDocument/2006/relationships/theme" Target="/ppt/slideMasters/theme/theme1.xml" Id="Rde4968b99e834d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177c51456a4a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e446da6e9945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90df40311c45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22d45e42c445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f3f6d8518440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51ca184d5a48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d3f6576c504ab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7f1b8a4a2c40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ASBJØRN M SKOGLUND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M SKOGLUND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ASBJØRN M SKOGLUND AS ble etablert [år] og holder til i Hafslundsøy.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M SKOGLUND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M SKOGLUND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M SKOGLUND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12 650 041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−623 554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−684 180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−586 466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3 695 707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M SKOGLUND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GUTTORMSEN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M SKOGLUND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Nordbyveien 87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1734 Hafslundsøy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14 91 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915 974 635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M SKOGLUND AS</a:t>
            </a:r>
          </a:p>
        </p:txBody>
      </p:sp>
    </p:spTree>
  </p:cSld>
  <p:clrMapOvr>
    <a:masterClrMapping xmlns:a="http://schemas.openxmlformats.org/drawingml/2006/main"/>
  </p:clrMapOvr>
</p:sld>
</file>