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598558144a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7311827c747f2"/>
  </p:sldMasterIdLst>
  <p:sldIdLst>
    <p:sldId xmlns:r="http://schemas.openxmlformats.org/officeDocument/2006/relationships" id="256" r:id="Radfb8381fa1048d7"/>
    <p:sldId xmlns:r="http://schemas.openxmlformats.org/officeDocument/2006/relationships" id="257" r:id="Rc21150569da44290"/>
    <p:sldId xmlns:r="http://schemas.openxmlformats.org/officeDocument/2006/relationships" id="258" r:id="Rfd5d215afead4e7b"/>
    <p:sldId xmlns:r="http://schemas.openxmlformats.org/officeDocument/2006/relationships" id="259" r:id="Rb51ac406aa3c4dd8"/>
    <p:sldId xmlns:r="http://schemas.openxmlformats.org/officeDocument/2006/relationships" id="260" r:id="R261d30948712498d"/>
    <p:sldId xmlns:r="http://schemas.openxmlformats.org/officeDocument/2006/relationships" id="261" r:id="Re22edc604c4f48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7311827c747f2" /><Relationship Type="http://schemas.openxmlformats.org/officeDocument/2006/relationships/slide" Target="/ppt/slides/slide1.xml" Id="Radfb8381fa1048d7" /><Relationship Type="http://schemas.openxmlformats.org/officeDocument/2006/relationships/slide" Target="/ppt/slides/slide2.xml" Id="Rc21150569da44290" /><Relationship Type="http://schemas.openxmlformats.org/officeDocument/2006/relationships/slide" Target="/ppt/slides/slide3.xml" Id="Rfd5d215afead4e7b" /><Relationship Type="http://schemas.openxmlformats.org/officeDocument/2006/relationships/slide" Target="/ppt/slides/slide4.xml" Id="Rb51ac406aa3c4dd8" /><Relationship Type="http://schemas.openxmlformats.org/officeDocument/2006/relationships/slide" Target="/ppt/slides/slide5.xml" Id="R261d30948712498d" /><Relationship Type="http://schemas.openxmlformats.org/officeDocument/2006/relationships/slide" Target="/ppt/slides/slide6.xml" Id="Re22edc604c4f48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d437cab4f4d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9d90d8825445c" /><Relationship Type="http://schemas.openxmlformats.org/officeDocument/2006/relationships/theme" Target="/ppt/slideMasters/theme/theme1.xml" Id="Rf9b2bfaa35da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9d90d882544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d9dc906ff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c34d7d54e46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4abea9c1644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5b464d95e4b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99ba3fee941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7e28cb6e84a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SILFVENIUS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SILFVENIUS KOMPETANSE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SILFVENIUS KOMPETANSE AS</a:t>
            </a:r>
          </a:p>
        </p:txBody>
      </p:sp>
    </p:spTree>
  </p:cSld>
  <p:clrMapOvr>
    <a:masterClrMapping xmlns:a="http://schemas.openxmlformats.org/drawingml/2006/main"/>
  </p:clrMapOvr>
</p:sld>
</file>