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8b61b42eb945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454871bc1d4709"/>
  </p:sldMasterIdLst>
  <p:sldIdLst>
    <p:sldId xmlns:r="http://schemas.openxmlformats.org/officeDocument/2006/relationships" id="256" r:id="R6a53f5e883f94684"/>
    <p:sldId xmlns:r="http://schemas.openxmlformats.org/officeDocument/2006/relationships" id="257" r:id="R2115d0a16ea048c4"/>
    <p:sldId xmlns:r="http://schemas.openxmlformats.org/officeDocument/2006/relationships" id="258" r:id="Rba09b775e1d447e1"/>
    <p:sldId xmlns:r="http://schemas.openxmlformats.org/officeDocument/2006/relationships" id="259" r:id="Rc0c54b86bf2e4220"/>
    <p:sldId xmlns:r="http://schemas.openxmlformats.org/officeDocument/2006/relationships" id="260" r:id="R1a31427ed2534c3f"/>
    <p:sldId xmlns:r="http://schemas.openxmlformats.org/officeDocument/2006/relationships" id="261" r:id="R9a17717c78b945c4"/>
    <p:sldId xmlns:r="http://schemas.openxmlformats.org/officeDocument/2006/relationships" id="262" r:id="R1737824c3fc34c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454871bc1d4709" /><Relationship Type="http://schemas.openxmlformats.org/officeDocument/2006/relationships/slide" Target="/ppt/slides/slide1.xml" Id="R6a53f5e883f94684" /><Relationship Type="http://schemas.openxmlformats.org/officeDocument/2006/relationships/slide" Target="/ppt/slides/slide2.xml" Id="R2115d0a16ea048c4" /><Relationship Type="http://schemas.openxmlformats.org/officeDocument/2006/relationships/slide" Target="/ppt/slides/slide3.xml" Id="Rba09b775e1d447e1" /><Relationship Type="http://schemas.openxmlformats.org/officeDocument/2006/relationships/slide" Target="/ppt/slides/slide4.xml" Id="Rc0c54b86bf2e4220" /><Relationship Type="http://schemas.openxmlformats.org/officeDocument/2006/relationships/slide" Target="/ppt/slides/slide5.xml" Id="R1a31427ed2534c3f" /><Relationship Type="http://schemas.openxmlformats.org/officeDocument/2006/relationships/slide" Target="/ppt/slides/slide6.xml" Id="R9a17717c78b945c4" /><Relationship Type="http://schemas.openxmlformats.org/officeDocument/2006/relationships/slide" Target="/ppt/slides/slide7.xml" Id="R1737824c3fc34c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d0d5ef468848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76910565ac45f4" /><Relationship Type="http://schemas.openxmlformats.org/officeDocument/2006/relationships/theme" Target="/ppt/slideMasters/theme/theme1.xml" Id="R4ab6dfdfaa404c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76910565ac45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20a1c12b042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ee6a0c6f6f47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87334a0b946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29c9fa7144c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2e55312ea41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e24b2ff2e45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16fec521d4f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OCG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OCG AS ble etablert [år] og holder til i Sandvika.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5 214 554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1 922 633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1 255 055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5 303 191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7 354 695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ERIK IHLEN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Hamang terrasse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1336 Sandvika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nils.ihlen@room40.no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www.room40.no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915 934 021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OCG AS</a:t>
            </a:r>
          </a:p>
        </p:txBody>
      </p:sp>
    </p:spTree>
  </p:cSld>
  <p:clrMapOvr>
    <a:masterClrMapping xmlns:a="http://schemas.openxmlformats.org/drawingml/2006/main"/>
  </p:clrMapOvr>
</p:sld>
</file>