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9766c2dbbe46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b8b968df0a40c4"/>
  </p:sldMasterIdLst>
  <p:sldIdLst>
    <p:sldId xmlns:r="http://schemas.openxmlformats.org/officeDocument/2006/relationships" id="256" r:id="Ra8e263ebfff84077"/>
    <p:sldId xmlns:r="http://schemas.openxmlformats.org/officeDocument/2006/relationships" id="257" r:id="Rbe849af86d7f48e4"/>
    <p:sldId xmlns:r="http://schemas.openxmlformats.org/officeDocument/2006/relationships" id="258" r:id="Rcdd4cd0fcec444e0"/>
    <p:sldId xmlns:r="http://schemas.openxmlformats.org/officeDocument/2006/relationships" id="259" r:id="R767a125681c742c2"/>
    <p:sldId xmlns:r="http://schemas.openxmlformats.org/officeDocument/2006/relationships" id="260" r:id="Rcbf221c07aff4a16"/>
    <p:sldId xmlns:r="http://schemas.openxmlformats.org/officeDocument/2006/relationships" id="261" r:id="R8bc05cbc13da4884"/>
    <p:sldId xmlns:r="http://schemas.openxmlformats.org/officeDocument/2006/relationships" id="262" r:id="Rd2ae746ac4e84e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b8b968df0a40c4" /><Relationship Type="http://schemas.openxmlformats.org/officeDocument/2006/relationships/slide" Target="/ppt/slides/slide1.xml" Id="Ra8e263ebfff84077" /><Relationship Type="http://schemas.openxmlformats.org/officeDocument/2006/relationships/slide" Target="/ppt/slides/slide2.xml" Id="Rbe849af86d7f48e4" /><Relationship Type="http://schemas.openxmlformats.org/officeDocument/2006/relationships/slide" Target="/ppt/slides/slide3.xml" Id="Rcdd4cd0fcec444e0" /><Relationship Type="http://schemas.openxmlformats.org/officeDocument/2006/relationships/slide" Target="/ppt/slides/slide4.xml" Id="R767a125681c742c2" /><Relationship Type="http://schemas.openxmlformats.org/officeDocument/2006/relationships/slide" Target="/ppt/slides/slide5.xml" Id="Rcbf221c07aff4a16" /><Relationship Type="http://schemas.openxmlformats.org/officeDocument/2006/relationships/slide" Target="/ppt/slides/slide6.xml" Id="R8bc05cbc13da4884" /><Relationship Type="http://schemas.openxmlformats.org/officeDocument/2006/relationships/slide" Target="/ppt/slides/slide7.xml" Id="Rd2ae746ac4e84e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6ac391630048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d44758eda4ad9" /><Relationship Type="http://schemas.openxmlformats.org/officeDocument/2006/relationships/theme" Target="/ppt/slideMasters/theme/theme1.xml" Id="Rbf47421aa5de49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2d44758eda4a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72bb04b0240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96d36de9740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b4f5d296a4f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0b7a9ade949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902cd3f8647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157dc64114a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b3534bda243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NOIR RØRLEGGERSERVICE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NOIR RØRLEGGERSERVICE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5 428 669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−440 692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−472 481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1 089 973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NOIR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KJUS ANDREAS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915 925 421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