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ce96a0266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97b7acd6f401c"/>
  </p:sldMasterIdLst>
  <p:sldIdLst>
    <p:sldId xmlns:r="http://schemas.openxmlformats.org/officeDocument/2006/relationships" id="256" r:id="Rbf4064824ea04b20"/>
    <p:sldId xmlns:r="http://schemas.openxmlformats.org/officeDocument/2006/relationships" id="257" r:id="Rd51c4dfd8aeb417b"/>
    <p:sldId xmlns:r="http://schemas.openxmlformats.org/officeDocument/2006/relationships" id="258" r:id="R0405b586bbc74412"/>
    <p:sldId xmlns:r="http://schemas.openxmlformats.org/officeDocument/2006/relationships" id="259" r:id="R18b590d3c54e4a22"/>
    <p:sldId xmlns:r="http://schemas.openxmlformats.org/officeDocument/2006/relationships" id="260" r:id="Re998eefca31841ca"/>
    <p:sldId xmlns:r="http://schemas.openxmlformats.org/officeDocument/2006/relationships" id="261" r:id="R8628bbc7a9a84fa8"/>
    <p:sldId xmlns:r="http://schemas.openxmlformats.org/officeDocument/2006/relationships" id="262" r:id="Rb94ca5dcb0c1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97b7acd6f401c" /><Relationship Type="http://schemas.openxmlformats.org/officeDocument/2006/relationships/slide" Target="/ppt/slides/slide1.xml" Id="Rbf4064824ea04b20" /><Relationship Type="http://schemas.openxmlformats.org/officeDocument/2006/relationships/slide" Target="/ppt/slides/slide2.xml" Id="Rd51c4dfd8aeb417b" /><Relationship Type="http://schemas.openxmlformats.org/officeDocument/2006/relationships/slide" Target="/ppt/slides/slide3.xml" Id="R0405b586bbc74412" /><Relationship Type="http://schemas.openxmlformats.org/officeDocument/2006/relationships/slide" Target="/ppt/slides/slide4.xml" Id="R18b590d3c54e4a22" /><Relationship Type="http://schemas.openxmlformats.org/officeDocument/2006/relationships/slide" Target="/ppt/slides/slide5.xml" Id="Re998eefca31841ca" /><Relationship Type="http://schemas.openxmlformats.org/officeDocument/2006/relationships/slide" Target="/ppt/slides/slide6.xml" Id="R8628bbc7a9a84fa8" /><Relationship Type="http://schemas.openxmlformats.org/officeDocument/2006/relationships/slide" Target="/ppt/slides/slide7.xml" Id="Rb94ca5dcb0c1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518fbdfe9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57f82cc7e41c3" /><Relationship Type="http://schemas.openxmlformats.org/officeDocument/2006/relationships/theme" Target="/ppt/slideMasters/theme/theme1.xml" Id="Rfdf7d07a075941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757f82cc7e41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ca28ae410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1956f196e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c93b998fa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833fa9cba46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abcd119e742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b80c08ff44e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eb5f0e204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