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508e5cfc83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0d982867bd421a"/>
  </p:sldMasterIdLst>
  <p:sldIdLst>
    <p:sldId xmlns:r="http://schemas.openxmlformats.org/officeDocument/2006/relationships" id="256" r:id="R8c798de809564ad9"/>
    <p:sldId xmlns:r="http://schemas.openxmlformats.org/officeDocument/2006/relationships" id="257" r:id="Rbc95410f9a69417a"/>
    <p:sldId xmlns:r="http://schemas.openxmlformats.org/officeDocument/2006/relationships" id="258" r:id="R5d2042df454b4455"/>
    <p:sldId xmlns:r="http://schemas.openxmlformats.org/officeDocument/2006/relationships" id="259" r:id="R3e544411bfc64065"/>
    <p:sldId xmlns:r="http://schemas.openxmlformats.org/officeDocument/2006/relationships" id="260" r:id="Rcd12ffacfd9a41e2"/>
    <p:sldId xmlns:r="http://schemas.openxmlformats.org/officeDocument/2006/relationships" id="261" r:id="R12114475941b43e0"/>
    <p:sldId xmlns:r="http://schemas.openxmlformats.org/officeDocument/2006/relationships" id="262" r:id="R43e07989741541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0d982867bd421a" /><Relationship Type="http://schemas.openxmlformats.org/officeDocument/2006/relationships/slide" Target="/ppt/slides/slide1.xml" Id="R8c798de809564ad9" /><Relationship Type="http://schemas.openxmlformats.org/officeDocument/2006/relationships/slide" Target="/ppt/slides/slide2.xml" Id="Rbc95410f9a69417a" /><Relationship Type="http://schemas.openxmlformats.org/officeDocument/2006/relationships/slide" Target="/ppt/slides/slide3.xml" Id="R5d2042df454b4455" /><Relationship Type="http://schemas.openxmlformats.org/officeDocument/2006/relationships/slide" Target="/ppt/slides/slide4.xml" Id="R3e544411bfc64065" /><Relationship Type="http://schemas.openxmlformats.org/officeDocument/2006/relationships/slide" Target="/ppt/slides/slide5.xml" Id="Rcd12ffacfd9a41e2" /><Relationship Type="http://schemas.openxmlformats.org/officeDocument/2006/relationships/slide" Target="/ppt/slides/slide6.xml" Id="R12114475941b43e0" /><Relationship Type="http://schemas.openxmlformats.org/officeDocument/2006/relationships/slide" Target="/ppt/slides/slide7.xml" Id="R43e07989741541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4bb086b2647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924b558c54d88" /><Relationship Type="http://schemas.openxmlformats.org/officeDocument/2006/relationships/theme" Target="/ppt/slideMasters/theme/theme1.xml" Id="R08a977e64fd443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d924b558c54d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f2f26ac0545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36af86f2a40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9ec63b86649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6b94ed3ba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45e4de29b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26aa0ba9d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ba3813ac14e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