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b421cfa56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6d132ebe1945d5"/>
  </p:sldMasterIdLst>
  <p:sldIdLst>
    <p:sldId xmlns:r="http://schemas.openxmlformats.org/officeDocument/2006/relationships" id="256" r:id="Re2f2b3d9f59547ca"/>
    <p:sldId xmlns:r="http://schemas.openxmlformats.org/officeDocument/2006/relationships" id="257" r:id="R05c8357d7b97418e"/>
    <p:sldId xmlns:r="http://schemas.openxmlformats.org/officeDocument/2006/relationships" id="258" r:id="R614082c6f3ff4260"/>
    <p:sldId xmlns:r="http://schemas.openxmlformats.org/officeDocument/2006/relationships" id="259" r:id="R476f6ac87a4b46e6"/>
    <p:sldId xmlns:r="http://schemas.openxmlformats.org/officeDocument/2006/relationships" id="260" r:id="Rb75d478d53e74599"/>
    <p:sldId xmlns:r="http://schemas.openxmlformats.org/officeDocument/2006/relationships" id="261" r:id="R8496e7b795dd4d5b"/>
    <p:sldId xmlns:r="http://schemas.openxmlformats.org/officeDocument/2006/relationships" id="262" r:id="R25a3807a2d00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d132ebe1945d5" /><Relationship Type="http://schemas.openxmlformats.org/officeDocument/2006/relationships/slide" Target="/ppt/slides/slide1.xml" Id="Re2f2b3d9f59547ca" /><Relationship Type="http://schemas.openxmlformats.org/officeDocument/2006/relationships/slide" Target="/ppt/slides/slide2.xml" Id="R05c8357d7b97418e" /><Relationship Type="http://schemas.openxmlformats.org/officeDocument/2006/relationships/slide" Target="/ppt/slides/slide3.xml" Id="R614082c6f3ff4260" /><Relationship Type="http://schemas.openxmlformats.org/officeDocument/2006/relationships/slide" Target="/ppt/slides/slide4.xml" Id="R476f6ac87a4b46e6" /><Relationship Type="http://schemas.openxmlformats.org/officeDocument/2006/relationships/slide" Target="/ppt/slides/slide5.xml" Id="Rb75d478d53e74599" /><Relationship Type="http://schemas.openxmlformats.org/officeDocument/2006/relationships/slide" Target="/ppt/slides/slide6.xml" Id="R8496e7b795dd4d5b" /><Relationship Type="http://schemas.openxmlformats.org/officeDocument/2006/relationships/slide" Target="/ppt/slides/slide7.xml" Id="R25a3807a2d00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2b38ed6c042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80d2758bb4e53" /><Relationship Type="http://schemas.openxmlformats.org/officeDocument/2006/relationships/theme" Target="/ppt/slideMasters/theme/theme1.xml" Id="Re804ee0ab5f9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80d2758bb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75d6f1f4e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810b20cee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65724ed66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51e8a20df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0f259837141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8c1c319ce48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35520db442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RELOG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RELOG DRIFT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29 916 305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1 100 943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984 418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3 008 126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11 016 196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NHP EIENDOM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EIENDOM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915 865 682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RELOG DRIFT AS</a:t>
            </a:r>
          </a:p>
        </p:txBody>
      </p:sp>
    </p:spTree>
  </p:cSld>
  <p:clrMapOvr>
    <a:masterClrMapping xmlns:a="http://schemas.openxmlformats.org/drawingml/2006/main"/>
  </p:clrMapOvr>
</p:sld>
</file>