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52c314c419e448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16344b40544c49"/>
  </p:sldMasterIdLst>
  <p:sldIdLst>
    <p:sldId xmlns:r="http://schemas.openxmlformats.org/officeDocument/2006/relationships" id="256" r:id="R28aa6ada76cf458e"/>
    <p:sldId xmlns:r="http://schemas.openxmlformats.org/officeDocument/2006/relationships" id="257" r:id="Rbe5303144a1c4310"/>
    <p:sldId xmlns:r="http://schemas.openxmlformats.org/officeDocument/2006/relationships" id="258" r:id="Rd57f8f257cbc49d7"/>
    <p:sldId xmlns:r="http://schemas.openxmlformats.org/officeDocument/2006/relationships" id="259" r:id="Rd2a19e9a295340b3"/>
    <p:sldId xmlns:r="http://schemas.openxmlformats.org/officeDocument/2006/relationships" id="260" r:id="Rc4fc324e6fe74902"/>
    <p:sldId xmlns:r="http://schemas.openxmlformats.org/officeDocument/2006/relationships" id="261" r:id="Rf4000c596fd348fc"/>
    <p:sldId xmlns:r="http://schemas.openxmlformats.org/officeDocument/2006/relationships" id="262" r:id="R4ecc7266caa846b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16344b40544c49" /><Relationship Type="http://schemas.openxmlformats.org/officeDocument/2006/relationships/slide" Target="/ppt/slides/slide1.xml" Id="R28aa6ada76cf458e" /><Relationship Type="http://schemas.openxmlformats.org/officeDocument/2006/relationships/slide" Target="/ppt/slides/slide2.xml" Id="Rbe5303144a1c4310" /><Relationship Type="http://schemas.openxmlformats.org/officeDocument/2006/relationships/slide" Target="/ppt/slides/slide3.xml" Id="Rd57f8f257cbc49d7" /><Relationship Type="http://schemas.openxmlformats.org/officeDocument/2006/relationships/slide" Target="/ppt/slides/slide4.xml" Id="Rd2a19e9a295340b3" /><Relationship Type="http://schemas.openxmlformats.org/officeDocument/2006/relationships/slide" Target="/ppt/slides/slide5.xml" Id="Rc4fc324e6fe74902" /><Relationship Type="http://schemas.openxmlformats.org/officeDocument/2006/relationships/slide" Target="/ppt/slides/slide6.xml" Id="Rf4000c596fd348fc" /><Relationship Type="http://schemas.openxmlformats.org/officeDocument/2006/relationships/slide" Target="/ppt/slides/slide7.xml" Id="R4ecc7266caa846b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8b672327fc48b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36e457f03344a2" /><Relationship Type="http://schemas.openxmlformats.org/officeDocument/2006/relationships/theme" Target="/ppt/slideMasters/theme/theme1.xml" Id="Rc757c400fbe7410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b36e457f03344a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a6f50009ef4d4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aa92cdc1c044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a8048d1d0b4b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cbe9bba2cf4e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e70378547f4b3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5708d96bd74a0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6bf2ed4620489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TOKA INVEST II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TOKA INVEST II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TOKA INVEST II AS ble etablert [år] og holder til i Ulsteinvik.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TOKA INVEST II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TOKA INVEST II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TOKA INVEST II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−917 473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24 627 363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204 811 776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220 794 700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TOKA INVEST II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ULSTEIN TORE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TOKA INVEST II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Vikemyra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6065 Ulsteinvik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915 852 521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TOKA INVEST II AS</a:t>
            </a:r>
          </a:p>
        </p:txBody>
      </p:sp>
    </p:spTree>
  </p:cSld>
  <p:clrMapOvr>
    <a:masterClrMapping xmlns:a="http://schemas.openxmlformats.org/drawingml/2006/main"/>
  </p:clrMapOvr>
</p:sld>
</file>