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e8ae9350b64e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299703920f4757"/>
  </p:sldMasterIdLst>
  <p:sldIdLst>
    <p:sldId xmlns:r="http://schemas.openxmlformats.org/officeDocument/2006/relationships" id="256" r:id="Rf75af9b18c2b450e"/>
    <p:sldId xmlns:r="http://schemas.openxmlformats.org/officeDocument/2006/relationships" id="257" r:id="R9f1d31345df844c7"/>
    <p:sldId xmlns:r="http://schemas.openxmlformats.org/officeDocument/2006/relationships" id="258" r:id="R883daab394064a36"/>
    <p:sldId xmlns:r="http://schemas.openxmlformats.org/officeDocument/2006/relationships" id="259" r:id="R2dee4be63e6041c9"/>
    <p:sldId xmlns:r="http://schemas.openxmlformats.org/officeDocument/2006/relationships" id="260" r:id="R772c939bdf1a4762"/>
    <p:sldId xmlns:r="http://schemas.openxmlformats.org/officeDocument/2006/relationships" id="261" r:id="Red550e55a5fe4c54"/>
    <p:sldId xmlns:r="http://schemas.openxmlformats.org/officeDocument/2006/relationships" id="262" r:id="R27c8782ed9f740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299703920f4757" /><Relationship Type="http://schemas.openxmlformats.org/officeDocument/2006/relationships/slide" Target="/ppt/slides/slide1.xml" Id="Rf75af9b18c2b450e" /><Relationship Type="http://schemas.openxmlformats.org/officeDocument/2006/relationships/slide" Target="/ppt/slides/slide2.xml" Id="R9f1d31345df844c7" /><Relationship Type="http://schemas.openxmlformats.org/officeDocument/2006/relationships/slide" Target="/ppt/slides/slide3.xml" Id="R883daab394064a36" /><Relationship Type="http://schemas.openxmlformats.org/officeDocument/2006/relationships/slide" Target="/ppt/slides/slide4.xml" Id="R2dee4be63e6041c9" /><Relationship Type="http://schemas.openxmlformats.org/officeDocument/2006/relationships/slide" Target="/ppt/slides/slide5.xml" Id="R772c939bdf1a4762" /><Relationship Type="http://schemas.openxmlformats.org/officeDocument/2006/relationships/slide" Target="/ppt/slides/slide6.xml" Id="Red550e55a5fe4c54" /><Relationship Type="http://schemas.openxmlformats.org/officeDocument/2006/relationships/slide" Target="/ppt/slides/slide7.xml" Id="R27c8782ed9f740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72e89d956f49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1a30d8f314f94" /><Relationship Type="http://schemas.openxmlformats.org/officeDocument/2006/relationships/theme" Target="/ppt/slideMasters/theme/theme1.xml" Id="R068e1683333e48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01a30d8f314f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2a9239ca747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b419b697a44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f09ea46ac4e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826058da541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c32e140b143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7f612e5e843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f5c4890c640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JUPITER INVEST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JUPITER INVEST II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−208 022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10 242 161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35 822 921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35 839 661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ULSTEIN IDAR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Vikemyra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