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718eca01a64d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6d6da5b9d44fe"/>
  </p:sldMasterIdLst>
  <p:sldIdLst>
    <p:sldId xmlns:r="http://schemas.openxmlformats.org/officeDocument/2006/relationships" id="256" r:id="R64395a1f5f224341"/>
    <p:sldId xmlns:r="http://schemas.openxmlformats.org/officeDocument/2006/relationships" id="257" r:id="R66292a671762449c"/>
    <p:sldId xmlns:r="http://schemas.openxmlformats.org/officeDocument/2006/relationships" id="258" r:id="R66af1d468eb34fff"/>
    <p:sldId xmlns:r="http://schemas.openxmlformats.org/officeDocument/2006/relationships" id="259" r:id="R3e6074b285ea46d3"/>
    <p:sldId xmlns:r="http://schemas.openxmlformats.org/officeDocument/2006/relationships" id="260" r:id="R68b2dbf51af745d2"/>
    <p:sldId xmlns:r="http://schemas.openxmlformats.org/officeDocument/2006/relationships" id="261" r:id="R990bdf332cd94e41"/>
    <p:sldId xmlns:r="http://schemas.openxmlformats.org/officeDocument/2006/relationships" id="262" r:id="R5985789d51884b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6d6da5b9d44fe" /><Relationship Type="http://schemas.openxmlformats.org/officeDocument/2006/relationships/slide" Target="/ppt/slides/slide1.xml" Id="R64395a1f5f224341" /><Relationship Type="http://schemas.openxmlformats.org/officeDocument/2006/relationships/slide" Target="/ppt/slides/slide2.xml" Id="R66292a671762449c" /><Relationship Type="http://schemas.openxmlformats.org/officeDocument/2006/relationships/slide" Target="/ppt/slides/slide3.xml" Id="R66af1d468eb34fff" /><Relationship Type="http://schemas.openxmlformats.org/officeDocument/2006/relationships/slide" Target="/ppt/slides/slide4.xml" Id="R3e6074b285ea46d3" /><Relationship Type="http://schemas.openxmlformats.org/officeDocument/2006/relationships/slide" Target="/ppt/slides/slide5.xml" Id="R68b2dbf51af745d2" /><Relationship Type="http://schemas.openxmlformats.org/officeDocument/2006/relationships/slide" Target="/ppt/slides/slide6.xml" Id="R990bdf332cd94e41" /><Relationship Type="http://schemas.openxmlformats.org/officeDocument/2006/relationships/slide" Target="/ppt/slides/slide7.xml" Id="R5985789d51884b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0af24f2a244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9eb5eeae3458d" /><Relationship Type="http://schemas.openxmlformats.org/officeDocument/2006/relationships/theme" Target="/ppt/slideMasters/theme/theme1.xml" Id="Rf0af3f88582745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69eb5eeae345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87b5fa18c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c3af7b759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5ee524eea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fee70a22047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984c67f3e47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bb60a828247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8db14545a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