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30edeaa104c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bae943f6e14e1c"/>
  </p:sldMasterIdLst>
  <p:sldIdLst>
    <p:sldId xmlns:r="http://schemas.openxmlformats.org/officeDocument/2006/relationships" id="256" r:id="R89476af9d69345e0"/>
    <p:sldId xmlns:r="http://schemas.openxmlformats.org/officeDocument/2006/relationships" id="257" r:id="Rec3b01d907ae4132"/>
    <p:sldId xmlns:r="http://schemas.openxmlformats.org/officeDocument/2006/relationships" id="258" r:id="R9b7c5c43afcb4794"/>
    <p:sldId xmlns:r="http://schemas.openxmlformats.org/officeDocument/2006/relationships" id="259" r:id="R66c973dde64742ce"/>
    <p:sldId xmlns:r="http://schemas.openxmlformats.org/officeDocument/2006/relationships" id="260" r:id="Rd853c42fb8554479"/>
    <p:sldId xmlns:r="http://schemas.openxmlformats.org/officeDocument/2006/relationships" id="261" r:id="Rf442185602e94238"/>
    <p:sldId xmlns:r="http://schemas.openxmlformats.org/officeDocument/2006/relationships" id="262" r:id="R3ed3b528bd67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ae943f6e14e1c" /><Relationship Type="http://schemas.openxmlformats.org/officeDocument/2006/relationships/slide" Target="/ppt/slides/slide1.xml" Id="R89476af9d69345e0" /><Relationship Type="http://schemas.openxmlformats.org/officeDocument/2006/relationships/slide" Target="/ppt/slides/slide2.xml" Id="Rec3b01d907ae4132" /><Relationship Type="http://schemas.openxmlformats.org/officeDocument/2006/relationships/slide" Target="/ppt/slides/slide3.xml" Id="R9b7c5c43afcb4794" /><Relationship Type="http://schemas.openxmlformats.org/officeDocument/2006/relationships/slide" Target="/ppt/slides/slide4.xml" Id="R66c973dde64742ce" /><Relationship Type="http://schemas.openxmlformats.org/officeDocument/2006/relationships/slide" Target="/ppt/slides/slide5.xml" Id="Rd853c42fb8554479" /><Relationship Type="http://schemas.openxmlformats.org/officeDocument/2006/relationships/slide" Target="/ppt/slides/slide6.xml" Id="Rf442185602e94238" /><Relationship Type="http://schemas.openxmlformats.org/officeDocument/2006/relationships/slide" Target="/ppt/slides/slide7.xml" Id="R3ed3b528bd67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edd381e9b48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c90df6ff84332" /><Relationship Type="http://schemas.openxmlformats.org/officeDocument/2006/relationships/theme" Target="/ppt/slideMasters/theme/theme1.xml" Id="R1dae263da61347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bc90df6ff843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eb4a466a643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94cb3231948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17451da6d41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c44ffdf5049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29df193e14c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512b42fa14c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1b765c60d4a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