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a7d4cd9a7849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85adc27fa64c5e"/>
  </p:sldMasterIdLst>
  <p:sldIdLst>
    <p:sldId xmlns:r="http://schemas.openxmlformats.org/officeDocument/2006/relationships" id="256" r:id="R696600045a66408f"/>
    <p:sldId xmlns:r="http://schemas.openxmlformats.org/officeDocument/2006/relationships" id="257" r:id="R6824634a69a646c4"/>
    <p:sldId xmlns:r="http://schemas.openxmlformats.org/officeDocument/2006/relationships" id="258" r:id="R153650588a86401b"/>
    <p:sldId xmlns:r="http://schemas.openxmlformats.org/officeDocument/2006/relationships" id="259" r:id="R4878b185cbf648c8"/>
    <p:sldId xmlns:r="http://schemas.openxmlformats.org/officeDocument/2006/relationships" id="260" r:id="Rc6524ddca4d84a54"/>
    <p:sldId xmlns:r="http://schemas.openxmlformats.org/officeDocument/2006/relationships" id="261" r:id="R2f78a079aef14b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5adc27fa64c5e" /><Relationship Type="http://schemas.openxmlformats.org/officeDocument/2006/relationships/slide" Target="/ppt/slides/slide1.xml" Id="R696600045a66408f" /><Relationship Type="http://schemas.openxmlformats.org/officeDocument/2006/relationships/slide" Target="/ppt/slides/slide2.xml" Id="R6824634a69a646c4" /><Relationship Type="http://schemas.openxmlformats.org/officeDocument/2006/relationships/slide" Target="/ppt/slides/slide3.xml" Id="R153650588a86401b" /><Relationship Type="http://schemas.openxmlformats.org/officeDocument/2006/relationships/slide" Target="/ppt/slides/slide4.xml" Id="R4878b185cbf648c8" /><Relationship Type="http://schemas.openxmlformats.org/officeDocument/2006/relationships/slide" Target="/ppt/slides/slide5.xml" Id="Rc6524ddca4d84a54" /><Relationship Type="http://schemas.openxmlformats.org/officeDocument/2006/relationships/slide" Target="/ppt/slides/slide6.xml" Id="R2f78a079aef14b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6e7af1fd8341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6b48687744ebc" /><Relationship Type="http://schemas.openxmlformats.org/officeDocument/2006/relationships/theme" Target="/ppt/slideMasters/theme/theme1.xml" Id="Reae7409c27b947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56b48687744e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7641fac974d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b8127df40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8b624b2d341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660ed592a4b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065f8f1434a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26b2fcf5d4f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