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9240ef6de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e226fc7594ec7"/>
  </p:sldMasterIdLst>
  <p:sldIdLst>
    <p:sldId xmlns:r="http://schemas.openxmlformats.org/officeDocument/2006/relationships" id="256" r:id="Rae924e02122143b9"/>
    <p:sldId xmlns:r="http://schemas.openxmlformats.org/officeDocument/2006/relationships" id="257" r:id="R956cf1e874d54599"/>
    <p:sldId xmlns:r="http://schemas.openxmlformats.org/officeDocument/2006/relationships" id="258" r:id="R7f5e83870a9346fc"/>
    <p:sldId xmlns:r="http://schemas.openxmlformats.org/officeDocument/2006/relationships" id="259" r:id="Ra7f3187a1cc44e05"/>
    <p:sldId xmlns:r="http://schemas.openxmlformats.org/officeDocument/2006/relationships" id="260" r:id="Re0a41d54811348a7"/>
    <p:sldId xmlns:r="http://schemas.openxmlformats.org/officeDocument/2006/relationships" id="261" r:id="R2499e3e5f020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e226fc7594ec7" /><Relationship Type="http://schemas.openxmlformats.org/officeDocument/2006/relationships/slide" Target="/ppt/slides/slide1.xml" Id="Rae924e02122143b9" /><Relationship Type="http://schemas.openxmlformats.org/officeDocument/2006/relationships/slide" Target="/ppt/slides/slide2.xml" Id="R956cf1e874d54599" /><Relationship Type="http://schemas.openxmlformats.org/officeDocument/2006/relationships/slide" Target="/ppt/slides/slide3.xml" Id="R7f5e83870a9346fc" /><Relationship Type="http://schemas.openxmlformats.org/officeDocument/2006/relationships/slide" Target="/ppt/slides/slide4.xml" Id="Ra7f3187a1cc44e05" /><Relationship Type="http://schemas.openxmlformats.org/officeDocument/2006/relationships/slide" Target="/ppt/slides/slide5.xml" Id="Re0a41d54811348a7" /><Relationship Type="http://schemas.openxmlformats.org/officeDocument/2006/relationships/slide" Target="/ppt/slides/slide6.xml" Id="R2499e3e5f020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6e7403634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a2fbe1c134806" /><Relationship Type="http://schemas.openxmlformats.org/officeDocument/2006/relationships/theme" Target="/ppt/slideMasters/theme/theme1.xml" Id="R1d3dee74c1ae46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7a2fbe1c1348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e11c46bf7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b7e7c4bf64c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f56419a66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363b8df05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fb10eba1543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c4f8e05b3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