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7e8fbd709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bb67d5d0bb40f2"/>
  </p:sldMasterIdLst>
  <p:sldIdLst>
    <p:sldId xmlns:r="http://schemas.openxmlformats.org/officeDocument/2006/relationships" id="256" r:id="R64c01e26f7de40c9"/>
    <p:sldId xmlns:r="http://schemas.openxmlformats.org/officeDocument/2006/relationships" id="257" r:id="Rb60de25992904cbb"/>
    <p:sldId xmlns:r="http://schemas.openxmlformats.org/officeDocument/2006/relationships" id="258" r:id="R9c217d6a910d4396"/>
    <p:sldId xmlns:r="http://schemas.openxmlformats.org/officeDocument/2006/relationships" id="259" r:id="Rabab6aea765c4f8d"/>
    <p:sldId xmlns:r="http://schemas.openxmlformats.org/officeDocument/2006/relationships" id="260" r:id="Rae8bb2da792d4b9c"/>
    <p:sldId xmlns:r="http://schemas.openxmlformats.org/officeDocument/2006/relationships" id="261" r:id="R8b80add7d5a249e2"/>
    <p:sldId xmlns:r="http://schemas.openxmlformats.org/officeDocument/2006/relationships" id="262" r:id="R1edf78ce7629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b67d5d0bb40f2" /><Relationship Type="http://schemas.openxmlformats.org/officeDocument/2006/relationships/slide" Target="/ppt/slides/slide1.xml" Id="R64c01e26f7de40c9" /><Relationship Type="http://schemas.openxmlformats.org/officeDocument/2006/relationships/slide" Target="/ppt/slides/slide2.xml" Id="Rb60de25992904cbb" /><Relationship Type="http://schemas.openxmlformats.org/officeDocument/2006/relationships/slide" Target="/ppt/slides/slide3.xml" Id="R9c217d6a910d4396" /><Relationship Type="http://schemas.openxmlformats.org/officeDocument/2006/relationships/slide" Target="/ppt/slides/slide4.xml" Id="Rabab6aea765c4f8d" /><Relationship Type="http://schemas.openxmlformats.org/officeDocument/2006/relationships/slide" Target="/ppt/slides/slide5.xml" Id="Rae8bb2da792d4b9c" /><Relationship Type="http://schemas.openxmlformats.org/officeDocument/2006/relationships/slide" Target="/ppt/slides/slide6.xml" Id="R8b80add7d5a249e2" /><Relationship Type="http://schemas.openxmlformats.org/officeDocument/2006/relationships/slide" Target="/ppt/slides/slide7.xml" Id="R1edf78ce7629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11900c3a5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5c3780122431f" /><Relationship Type="http://schemas.openxmlformats.org/officeDocument/2006/relationships/theme" Target="/ppt/slideMasters/theme/theme1.xml" Id="Rf877c505e412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55c3780122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6cc149d4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369ca1c32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310379d0b4e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645fbad0c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3be6d91034e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05129f0444d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3220a6690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KOSMOS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53 134 617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64 857 029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GERARD MOXON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