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ed1d59ac99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52d88088ac44f4"/>
  </p:sldMasterIdLst>
  <p:sldIdLst>
    <p:sldId xmlns:r="http://schemas.openxmlformats.org/officeDocument/2006/relationships" id="256" r:id="R941f68d9c8714fa5"/>
    <p:sldId xmlns:r="http://schemas.openxmlformats.org/officeDocument/2006/relationships" id="257" r:id="R699219c58fa34ef1"/>
    <p:sldId xmlns:r="http://schemas.openxmlformats.org/officeDocument/2006/relationships" id="258" r:id="R1944147f7c09459b"/>
    <p:sldId xmlns:r="http://schemas.openxmlformats.org/officeDocument/2006/relationships" id="259" r:id="Rf9512af501ec4ec0"/>
    <p:sldId xmlns:r="http://schemas.openxmlformats.org/officeDocument/2006/relationships" id="260" r:id="R53584ec782a0443f"/>
    <p:sldId xmlns:r="http://schemas.openxmlformats.org/officeDocument/2006/relationships" id="261" r:id="Rf3feb418c9c34a4d"/>
    <p:sldId xmlns:r="http://schemas.openxmlformats.org/officeDocument/2006/relationships" id="262" r:id="R01d26395ac8448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2d88088ac44f4" /><Relationship Type="http://schemas.openxmlformats.org/officeDocument/2006/relationships/slide" Target="/ppt/slides/slide1.xml" Id="R941f68d9c8714fa5" /><Relationship Type="http://schemas.openxmlformats.org/officeDocument/2006/relationships/slide" Target="/ppt/slides/slide2.xml" Id="R699219c58fa34ef1" /><Relationship Type="http://schemas.openxmlformats.org/officeDocument/2006/relationships/slide" Target="/ppt/slides/slide3.xml" Id="R1944147f7c09459b" /><Relationship Type="http://schemas.openxmlformats.org/officeDocument/2006/relationships/slide" Target="/ppt/slides/slide4.xml" Id="Rf9512af501ec4ec0" /><Relationship Type="http://schemas.openxmlformats.org/officeDocument/2006/relationships/slide" Target="/ppt/slides/slide5.xml" Id="R53584ec782a0443f" /><Relationship Type="http://schemas.openxmlformats.org/officeDocument/2006/relationships/slide" Target="/ppt/slides/slide6.xml" Id="Rf3feb418c9c34a4d" /><Relationship Type="http://schemas.openxmlformats.org/officeDocument/2006/relationships/slide" Target="/ppt/slides/slide7.xml" Id="R01d26395ac8448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cf1844f32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ef345fa014b5c" /><Relationship Type="http://schemas.openxmlformats.org/officeDocument/2006/relationships/theme" Target="/ppt/slideMasters/theme/theme1.xml" Id="R5ed9dd984a72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fef345fa01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0a778c7c4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7211e24b0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37de7794b40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a736df66349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7ae4356464b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e3a0d0c5d41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7157ec9cc40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REGNSKAPSPARTNEREN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REGNSKAPSPARTNEREN TROMSØ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5 024 400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2 198 041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1 942 666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7 175 794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8 586 614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ENOKSEN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regnskapspartnerentromso@gmail.com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915 807 313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