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b80e7a33d841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776419c0c341ad"/>
  </p:sldMasterIdLst>
  <p:sldIdLst>
    <p:sldId xmlns:r="http://schemas.openxmlformats.org/officeDocument/2006/relationships" id="256" r:id="Rc066461761174530"/>
    <p:sldId xmlns:r="http://schemas.openxmlformats.org/officeDocument/2006/relationships" id="257" r:id="R0bd2c285385e4657"/>
    <p:sldId xmlns:r="http://schemas.openxmlformats.org/officeDocument/2006/relationships" id="258" r:id="R09ffda84d3f54caa"/>
    <p:sldId xmlns:r="http://schemas.openxmlformats.org/officeDocument/2006/relationships" id="259" r:id="Rfea37057f43e4e90"/>
    <p:sldId xmlns:r="http://schemas.openxmlformats.org/officeDocument/2006/relationships" id="260" r:id="R49b2cea1f74a41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776419c0c341ad" /><Relationship Type="http://schemas.openxmlformats.org/officeDocument/2006/relationships/slide" Target="/ppt/slides/slide1.xml" Id="Rc066461761174530" /><Relationship Type="http://schemas.openxmlformats.org/officeDocument/2006/relationships/slide" Target="/ppt/slides/slide2.xml" Id="R0bd2c285385e4657" /><Relationship Type="http://schemas.openxmlformats.org/officeDocument/2006/relationships/slide" Target="/ppt/slides/slide3.xml" Id="R09ffda84d3f54caa" /><Relationship Type="http://schemas.openxmlformats.org/officeDocument/2006/relationships/slide" Target="/ppt/slides/slide4.xml" Id="Rfea37057f43e4e90" /><Relationship Type="http://schemas.openxmlformats.org/officeDocument/2006/relationships/slide" Target="/ppt/slides/slide5.xml" Id="R49b2cea1f74a41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df3b78c6534f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0f3589247439c" /><Relationship Type="http://schemas.openxmlformats.org/officeDocument/2006/relationships/theme" Target="/ppt/slideMasters/theme/theme1.xml" Id="Rc3d1883d9d764c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c0f358924743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de188afca49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ec0c8e2e44c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eb53de5b745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b36687d374f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3d567ce844a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 &amp; PEPPER 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 &amp; PEPPER MO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