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1c2c0d4fa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66715ff704449"/>
  </p:sldMasterIdLst>
  <p:sldIdLst>
    <p:sldId xmlns:r="http://schemas.openxmlformats.org/officeDocument/2006/relationships" id="256" r:id="R5c94f43b1d864d9b"/>
    <p:sldId xmlns:r="http://schemas.openxmlformats.org/officeDocument/2006/relationships" id="257" r:id="Rddd433c944a64d30"/>
    <p:sldId xmlns:r="http://schemas.openxmlformats.org/officeDocument/2006/relationships" id="258" r:id="R30384fd26cb640f5"/>
    <p:sldId xmlns:r="http://schemas.openxmlformats.org/officeDocument/2006/relationships" id="259" r:id="Rab959deddafb483c"/>
    <p:sldId xmlns:r="http://schemas.openxmlformats.org/officeDocument/2006/relationships" id="260" r:id="R81debde1e3074334"/>
    <p:sldId xmlns:r="http://schemas.openxmlformats.org/officeDocument/2006/relationships" id="261" r:id="R16fe46d395b7402f"/>
    <p:sldId xmlns:r="http://schemas.openxmlformats.org/officeDocument/2006/relationships" id="262" r:id="R0fb10ba9baa4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66715ff704449" /><Relationship Type="http://schemas.openxmlformats.org/officeDocument/2006/relationships/slide" Target="/ppt/slides/slide1.xml" Id="R5c94f43b1d864d9b" /><Relationship Type="http://schemas.openxmlformats.org/officeDocument/2006/relationships/slide" Target="/ppt/slides/slide2.xml" Id="Rddd433c944a64d30" /><Relationship Type="http://schemas.openxmlformats.org/officeDocument/2006/relationships/slide" Target="/ppt/slides/slide3.xml" Id="R30384fd26cb640f5" /><Relationship Type="http://schemas.openxmlformats.org/officeDocument/2006/relationships/slide" Target="/ppt/slides/slide4.xml" Id="Rab959deddafb483c" /><Relationship Type="http://schemas.openxmlformats.org/officeDocument/2006/relationships/slide" Target="/ppt/slides/slide5.xml" Id="R81debde1e3074334" /><Relationship Type="http://schemas.openxmlformats.org/officeDocument/2006/relationships/slide" Target="/ppt/slides/slide6.xml" Id="R16fe46d395b7402f" /><Relationship Type="http://schemas.openxmlformats.org/officeDocument/2006/relationships/slide" Target="/ppt/slides/slide7.xml" Id="R0fb10ba9baa4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d924ce688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9f9ebb65d4d2a" /><Relationship Type="http://schemas.openxmlformats.org/officeDocument/2006/relationships/theme" Target="/ppt/slideMasters/theme/theme1.xml" Id="R5572c38e4eb1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9f9ebb65d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ca9c9f29d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c745bed4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fb336f7f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3c26af0a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4defbcc6b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29b08a08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49046681c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