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aff70b9fa242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2295add7c04888"/>
  </p:sldMasterIdLst>
  <p:sldIdLst>
    <p:sldId xmlns:r="http://schemas.openxmlformats.org/officeDocument/2006/relationships" id="256" r:id="Racdcc3b3f5494f50"/>
    <p:sldId xmlns:r="http://schemas.openxmlformats.org/officeDocument/2006/relationships" id="257" r:id="R0d62582fc087494f"/>
    <p:sldId xmlns:r="http://schemas.openxmlformats.org/officeDocument/2006/relationships" id="258" r:id="Rcbeeb6a2c6524caf"/>
    <p:sldId xmlns:r="http://schemas.openxmlformats.org/officeDocument/2006/relationships" id="259" r:id="R1b3dbf92931d4c02"/>
    <p:sldId xmlns:r="http://schemas.openxmlformats.org/officeDocument/2006/relationships" id="260" r:id="R8fb58a5be2ce4225"/>
    <p:sldId xmlns:r="http://schemas.openxmlformats.org/officeDocument/2006/relationships" id="261" r:id="R28c091b8911e408a"/>
    <p:sldId xmlns:r="http://schemas.openxmlformats.org/officeDocument/2006/relationships" id="262" r:id="R48929973db4c43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2295add7c04888" /><Relationship Type="http://schemas.openxmlformats.org/officeDocument/2006/relationships/slide" Target="/ppt/slides/slide1.xml" Id="Racdcc3b3f5494f50" /><Relationship Type="http://schemas.openxmlformats.org/officeDocument/2006/relationships/slide" Target="/ppt/slides/slide2.xml" Id="R0d62582fc087494f" /><Relationship Type="http://schemas.openxmlformats.org/officeDocument/2006/relationships/slide" Target="/ppt/slides/slide3.xml" Id="Rcbeeb6a2c6524caf" /><Relationship Type="http://schemas.openxmlformats.org/officeDocument/2006/relationships/slide" Target="/ppt/slides/slide4.xml" Id="R1b3dbf92931d4c02" /><Relationship Type="http://schemas.openxmlformats.org/officeDocument/2006/relationships/slide" Target="/ppt/slides/slide5.xml" Id="R8fb58a5be2ce4225" /><Relationship Type="http://schemas.openxmlformats.org/officeDocument/2006/relationships/slide" Target="/ppt/slides/slide6.xml" Id="R28c091b8911e408a" /><Relationship Type="http://schemas.openxmlformats.org/officeDocument/2006/relationships/slide" Target="/ppt/slides/slide7.xml" Id="R48929973db4c43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10d675607544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2931d90ee24572" /><Relationship Type="http://schemas.openxmlformats.org/officeDocument/2006/relationships/theme" Target="/ppt/slideMasters/theme/theme1.xml" Id="R88af462c085d4f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2931d90ee245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c3cd18321540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12d6bb64ec4b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928c11a01746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9bf9d22e004cc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6defc88cec45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8b4bd638924b0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be70b40ccf46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 SVEINSSON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 SVEINSSON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18 977 085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−681 479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−762 491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17 393 181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18 948 568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SVEINSSON BIRGER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Birger Sveinsson, Østre Lensmannsveg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3736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birger@bsveinsson.no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915 632 521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SVEINSSON AS</a:t>
            </a:r>
          </a:p>
        </p:txBody>
      </p:sp>
    </p:spTree>
  </p:cSld>
  <p:clrMapOvr>
    <a:masterClrMapping xmlns:a="http://schemas.openxmlformats.org/drawingml/2006/main"/>
  </p:clrMapOvr>
</p:sld>
</file>