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ab75c4a19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46d9ed22847c5"/>
  </p:sldMasterIdLst>
  <p:sldIdLst>
    <p:sldId xmlns:r="http://schemas.openxmlformats.org/officeDocument/2006/relationships" id="256" r:id="R320cb6ae54cc42c0"/>
    <p:sldId xmlns:r="http://schemas.openxmlformats.org/officeDocument/2006/relationships" id="257" r:id="Rf978e2d28d7147dc"/>
    <p:sldId xmlns:r="http://schemas.openxmlformats.org/officeDocument/2006/relationships" id="258" r:id="R4f03961c922f48eb"/>
    <p:sldId xmlns:r="http://schemas.openxmlformats.org/officeDocument/2006/relationships" id="259" r:id="R96f7d05eb2294967"/>
    <p:sldId xmlns:r="http://schemas.openxmlformats.org/officeDocument/2006/relationships" id="260" r:id="R65aac5b34c994eee"/>
    <p:sldId xmlns:r="http://schemas.openxmlformats.org/officeDocument/2006/relationships" id="261" r:id="Recc0a8486f654499"/>
    <p:sldId xmlns:r="http://schemas.openxmlformats.org/officeDocument/2006/relationships" id="262" r:id="R4c21f970d32a47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46d9ed22847c5" /><Relationship Type="http://schemas.openxmlformats.org/officeDocument/2006/relationships/slide" Target="/ppt/slides/slide1.xml" Id="R320cb6ae54cc42c0" /><Relationship Type="http://schemas.openxmlformats.org/officeDocument/2006/relationships/slide" Target="/ppt/slides/slide2.xml" Id="Rf978e2d28d7147dc" /><Relationship Type="http://schemas.openxmlformats.org/officeDocument/2006/relationships/slide" Target="/ppt/slides/slide3.xml" Id="R4f03961c922f48eb" /><Relationship Type="http://schemas.openxmlformats.org/officeDocument/2006/relationships/slide" Target="/ppt/slides/slide4.xml" Id="R96f7d05eb2294967" /><Relationship Type="http://schemas.openxmlformats.org/officeDocument/2006/relationships/slide" Target="/ppt/slides/slide5.xml" Id="R65aac5b34c994eee" /><Relationship Type="http://schemas.openxmlformats.org/officeDocument/2006/relationships/slide" Target="/ppt/slides/slide6.xml" Id="Recc0a8486f654499" /><Relationship Type="http://schemas.openxmlformats.org/officeDocument/2006/relationships/slide" Target="/ppt/slides/slide7.xml" Id="R4c21f970d32a47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fad05e14c4a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314c600864481" /><Relationship Type="http://schemas.openxmlformats.org/officeDocument/2006/relationships/theme" Target="/ppt/slideMasters/theme/theme1.xml" Id="R7bc9600aaada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314c60086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c247f4f2448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6de514e7c48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f1173194046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7d911fadc4d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4b0b7736045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b77a9f22d44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1df891c92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GARNES KAI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KAI AS ble etablert [år] og holder til i Ytre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9 007 078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STAMNESHAGEN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Gaupåsvegen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5265 Ytre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915 580 637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GARNES KAI AS</a:t>
            </a:r>
          </a:p>
        </p:txBody>
      </p:sp>
    </p:spTree>
  </p:cSld>
  <p:clrMapOvr>
    <a:masterClrMapping xmlns:a="http://schemas.openxmlformats.org/drawingml/2006/main"/>
  </p:clrMapOvr>
</p:sld>
</file>