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c66dd1a5e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c0bc2d8bd40bb"/>
  </p:sldMasterIdLst>
  <p:sldIdLst>
    <p:sldId xmlns:r="http://schemas.openxmlformats.org/officeDocument/2006/relationships" id="256" r:id="R4a91ba5e583a415f"/>
    <p:sldId xmlns:r="http://schemas.openxmlformats.org/officeDocument/2006/relationships" id="257" r:id="R733acd3187bc41a6"/>
    <p:sldId xmlns:r="http://schemas.openxmlformats.org/officeDocument/2006/relationships" id="258" r:id="Rf5d60755ce414f80"/>
    <p:sldId xmlns:r="http://schemas.openxmlformats.org/officeDocument/2006/relationships" id="259" r:id="Rbd8fbf2f61c44e4a"/>
    <p:sldId xmlns:r="http://schemas.openxmlformats.org/officeDocument/2006/relationships" id="260" r:id="R02cce6106e70499d"/>
    <p:sldId xmlns:r="http://schemas.openxmlformats.org/officeDocument/2006/relationships" id="261" r:id="R50ca52c1ce0249d3"/>
    <p:sldId xmlns:r="http://schemas.openxmlformats.org/officeDocument/2006/relationships" id="262" r:id="R9c04cec9b2b4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c0bc2d8bd40bb" /><Relationship Type="http://schemas.openxmlformats.org/officeDocument/2006/relationships/slide" Target="/ppt/slides/slide1.xml" Id="R4a91ba5e583a415f" /><Relationship Type="http://schemas.openxmlformats.org/officeDocument/2006/relationships/slide" Target="/ppt/slides/slide2.xml" Id="R733acd3187bc41a6" /><Relationship Type="http://schemas.openxmlformats.org/officeDocument/2006/relationships/slide" Target="/ppt/slides/slide3.xml" Id="Rf5d60755ce414f80" /><Relationship Type="http://schemas.openxmlformats.org/officeDocument/2006/relationships/slide" Target="/ppt/slides/slide4.xml" Id="Rbd8fbf2f61c44e4a" /><Relationship Type="http://schemas.openxmlformats.org/officeDocument/2006/relationships/slide" Target="/ppt/slides/slide5.xml" Id="R02cce6106e70499d" /><Relationship Type="http://schemas.openxmlformats.org/officeDocument/2006/relationships/slide" Target="/ppt/slides/slide6.xml" Id="R50ca52c1ce0249d3" /><Relationship Type="http://schemas.openxmlformats.org/officeDocument/2006/relationships/slide" Target="/ppt/slides/slide7.xml" Id="R9c04cec9b2b4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e0ef072c2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557386454964" /><Relationship Type="http://schemas.openxmlformats.org/officeDocument/2006/relationships/theme" Target="/ppt/slideMasters/theme/theme1.xml" Id="Ra2dcd0a4a6fa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d55738645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f92fc7257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97b4680f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6baee37a2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0b1e52eb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796b93e61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3929d3d5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143277a8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