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94939cfc43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7499de18d14235"/>
  </p:sldMasterIdLst>
  <p:sldIdLst>
    <p:sldId xmlns:r="http://schemas.openxmlformats.org/officeDocument/2006/relationships" id="256" r:id="R0afd61002f4f4c91"/>
    <p:sldId xmlns:r="http://schemas.openxmlformats.org/officeDocument/2006/relationships" id="257" r:id="R6300cc170c4e4891"/>
    <p:sldId xmlns:r="http://schemas.openxmlformats.org/officeDocument/2006/relationships" id="258" r:id="Rc632bc70e3b14fa0"/>
    <p:sldId xmlns:r="http://schemas.openxmlformats.org/officeDocument/2006/relationships" id="259" r:id="R7805620fad1c4071"/>
    <p:sldId xmlns:r="http://schemas.openxmlformats.org/officeDocument/2006/relationships" id="260" r:id="R822f9cfd2abb411a"/>
    <p:sldId xmlns:r="http://schemas.openxmlformats.org/officeDocument/2006/relationships" id="261" r:id="R9965abb5d27f418a"/>
    <p:sldId xmlns:r="http://schemas.openxmlformats.org/officeDocument/2006/relationships" id="262" r:id="R3ab1e069a565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499de18d14235" /><Relationship Type="http://schemas.openxmlformats.org/officeDocument/2006/relationships/slide" Target="/ppt/slides/slide1.xml" Id="R0afd61002f4f4c91" /><Relationship Type="http://schemas.openxmlformats.org/officeDocument/2006/relationships/slide" Target="/ppt/slides/slide2.xml" Id="R6300cc170c4e4891" /><Relationship Type="http://schemas.openxmlformats.org/officeDocument/2006/relationships/slide" Target="/ppt/slides/slide3.xml" Id="Rc632bc70e3b14fa0" /><Relationship Type="http://schemas.openxmlformats.org/officeDocument/2006/relationships/slide" Target="/ppt/slides/slide4.xml" Id="R7805620fad1c4071" /><Relationship Type="http://schemas.openxmlformats.org/officeDocument/2006/relationships/slide" Target="/ppt/slides/slide5.xml" Id="R822f9cfd2abb411a" /><Relationship Type="http://schemas.openxmlformats.org/officeDocument/2006/relationships/slide" Target="/ppt/slides/slide6.xml" Id="R9965abb5d27f418a" /><Relationship Type="http://schemas.openxmlformats.org/officeDocument/2006/relationships/slide" Target="/ppt/slides/slide7.xml" Id="R3ab1e069a565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0adf0c20d41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b79f089e247f2" /><Relationship Type="http://schemas.openxmlformats.org/officeDocument/2006/relationships/theme" Target="/ppt/slideMasters/theme/theme1.xml" Id="R0fe6834956e7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1b79f089e247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f711729ff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59345c6fb4f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aff6889e34c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c455fdfce4e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a7883218d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90f5622724d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dbfa3d18d45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