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11bd63646141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2a45c3d1294b3a"/>
  </p:sldMasterIdLst>
  <p:sldIdLst>
    <p:sldId xmlns:r="http://schemas.openxmlformats.org/officeDocument/2006/relationships" id="256" r:id="R3dc27e779e4b47e4"/>
    <p:sldId xmlns:r="http://schemas.openxmlformats.org/officeDocument/2006/relationships" id="257" r:id="R3a19a9b0ae5a4b94"/>
    <p:sldId xmlns:r="http://schemas.openxmlformats.org/officeDocument/2006/relationships" id="258" r:id="R19de43f585144974"/>
    <p:sldId xmlns:r="http://schemas.openxmlformats.org/officeDocument/2006/relationships" id="259" r:id="Rbd60484db23d4c03"/>
    <p:sldId xmlns:r="http://schemas.openxmlformats.org/officeDocument/2006/relationships" id="260" r:id="R19c8cff1f27e4187"/>
    <p:sldId xmlns:r="http://schemas.openxmlformats.org/officeDocument/2006/relationships" id="261" r:id="Rc4f3f8ac87d4488a"/>
    <p:sldId xmlns:r="http://schemas.openxmlformats.org/officeDocument/2006/relationships" id="262" r:id="R237fa82de57645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2a45c3d1294b3a" /><Relationship Type="http://schemas.openxmlformats.org/officeDocument/2006/relationships/slide" Target="/ppt/slides/slide1.xml" Id="R3dc27e779e4b47e4" /><Relationship Type="http://schemas.openxmlformats.org/officeDocument/2006/relationships/slide" Target="/ppt/slides/slide2.xml" Id="R3a19a9b0ae5a4b94" /><Relationship Type="http://schemas.openxmlformats.org/officeDocument/2006/relationships/slide" Target="/ppt/slides/slide3.xml" Id="R19de43f585144974" /><Relationship Type="http://schemas.openxmlformats.org/officeDocument/2006/relationships/slide" Target="/ppt/slides/slide4.xml" Id="Rbd60484db23d4c03" /><Relationship Type="http://schemas.openxmlformats.org/officeDocument/2006/relationships/slide" Target="/ppt/slides/slide5.xml" Id="R19c8cff1f27e4187" /><Relationship Type="http://schemas.openxmlformats.org/officeDocument/2006/relationships/slide" Target="/ppt/slides/slide6.xml" Id="Rc4f3f8ac87d4488a" /><Relationship Type="http://schemas.openxmlformats.org/officeDocument/2006/relationships/slide" Target="/ppt/slides/slide7.xml" Id="R237fa82de57645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a74c5a5a8a4f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803a499404373" /><Relationship Type="http://schemas.openxmlformats.org/officeDocument/2006/relationships/theme" Target="/ppt/slideMasters/theme/theme1.xml" Id="R4781a14f34f945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2803a4994043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f37b642ee40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1172c2f2144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b294f25584a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f4845214947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254b2549f4d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14d75bcf74a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c89790d114a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REICON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REICON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1 980 795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2 713 241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PÅL HÅVAR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Heiryggen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pal.reitan@gmail.com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915 567 762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