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1ac46fcf1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e412373fdf464b"/>
  </p:sldMasterIdLst>
  <p:sldIdLst>
    <p:sldId xmlns:r="http://schemas.openxmlformats.org/officeDocument/2006/relationships" id="256" r:id="Rfa4eabb69d634385"/>
    <p:sldId xmlns:r="http://schemas.openxmlformats.org/officeDocument/2006/relationships" id="257" r:id="Ra6c2040540da4376"/>
    <p:sldId xmlns:r="http://schemas.openxmlformats.org/officeDocument/2006/relationships" id="258" r:id="R13606789a4cd4ae8"/>
    <p:sldId xmlns:r="http://schemas.openxmlformats.org/officeDocument/2006/relationships" id="259" r:id="Rbdf24220ba7548d2"/>
    <p:sldId xmlns:r="http://schemas.openxmlformats.org/officeDocument/2006/relationships" id="260" r:id="R4c099a04e8964a92"/>
    <p:sldId xmlns:r="http://schemas.openxmlformats.org/officeDocument/2006/relationships" id="261" r:id="R4f3e3f7c4aa14152"/>
    <p:sldId xmlns:r="http://schemas.openxmlformats.org/officeDocument/2006/relationships" id="262" r:id="Rd9f158842f60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412373fdf464b" /><Relationship Type="http://schemas.openxmlformats.org/officeDocument/2006/relationships/slide" Target="/ppt/slides/slide1.xml" Id="Rfa4eabb69d634385" /><Relationship Type="http://schemas.openxmlformats.org/officeDocument/2006/relationships/slide" Target="/ppt/slides/slide2.xml" Id="Ra6c2040540da4376" /><Relationship Type="http://schemas.openxmlformats.org/officeDocument/2006/relationships/slide" Target="/ppt/slides/slide3.xml" Id="R13606789a4cd4ae8" /><Relationship Type="http://schemas.openxmlformats.org/officeDocument/2006/relationships/slide" Target="/ppt/slides/slide4.xml" Id="Rbdf24220ba7548d2" /><Relationship Type="http://schemas.openxmlformats.org/officeDocument/2006/relationships/slide" Target="/ppt/slides/slide5.xml" Id="R4c099a04e8964a92" /><Relationship Type="http://schemas.openxmlformats.org/officeDocument/2006/relationships/slide" Target="/ppt/slides/slide6.xml" Id="R4f3e3f7c4aa14152" /><Relationship Type="http://schemas.openxmlformats.org/officeDocument/2006/relationships/slide" Target="/ppt/slides/slide7.xml" Id="Rd9f158842f60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6753ae36f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9cbf729d74785" /><Relationship Type="http://schemas.openxmlformats.org/officeDocument/2006/relationships/theme" Target="/ppt/slideMasters/theme/theme1.xml" Id="R5da944bf1a0c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59cbf729d7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90e0efbc6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c1b49b6bf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64e614cc4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0f4fc0515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13597bac543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ad905007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d490dcba9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