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75083c8a9342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3ca4004f95469a"/>
  </p:sldMasterIdLst>
  <p:sldIdLst>
    <p:sldId xmlns:r="http://schemas.openxmlformats.org/officeDocument/2006/relationships" id="256" r:id="R497f9a0b7c114944"/>
    <p:sldId xmlns:r="http://schemas.openxmlformats.org/officeDocument/2006/relationships" id="257" r:id="R54bad86249d24cba"/>
    <p:sldId xmlns:r="http://schemas.openxmlformats.org/officeDocument/2006/relationships" id="258" r:id="R48672f8ff5644b49"/>
    <p:sldId xmlns:r="http://schemas.openxmlformats.org/officeDocument/2006/relationships" id="259" r:id="R7e7cd0a77a9c4a75"/>
    <p:sldId xmlns:r="http://schemas.openxmlformats.org/officeDocument/2006/relationships" id="260" r:id="Ra752ac76d23344cd"/>
    <p:sldId xmlns:r="http://schemas.openxmlformats.org/officeDocument/2006/relationships" id="261" r:id="Rc94577283ab0421e"/>
    <p:sldId xmlns:r="http://schemas.openxmlformats.org/officeDocument/2006/relationships" id="262" r:id="R8ed4ea0ea08049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ca4004f95469a" /><Relationship Type="http://schemas.openxmlformats.org/officeDocument/2006/relationships/slide" Target="/ppt/slides/slide1.xml" Id="R497f9a0b7c114944" /><Relationship Type="http://schemas.openxmlformats.org/officeDocument/2006/relationships/slide" Target="/ppt/slides/slide2.xml" Id="R54bad86249d24cba" /><Relationship Type="http://schemas.openxmlformats.org/officeDocument/2006/relationships/slide" Target="/ppt/slides/slide3.xml" Id="R48672f8ff5644b49" /><Relationship Type="http://schemas.openxmlformats.org/officeDocument/2006/relationships/slide" Target="/ppt/slides/slide4.xml" Id="R7e7cd0a77a9c4a75" /><Relationship Type="http://schemas.openxmlformats.org/officeDocument/2006/relationships/slide" Target="/ppt/slides/slide5.xml" Id="Ra752ac76d23344cd" /><Relationship Type="http://schemas.openxmlformats.org/officeDocument/2006/relationships/slide" Target="/ppt/slides/slide6.xml" Id="Rc94577283ab0421e" /><Relationship Type="http://schemas.openxmlformats.org/officeDocument/2006/relationships/slide" Target="/ppt/slides/slide7.xml" Id="R8ed4ea0ea08049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53096d3429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ab0ecf29645fa" /><Relationship Type="http://schemas.openxmlformats.org/officeDocument/2006/relationships/theme" Target="/ppt/slideMasters/theme/theme1.xml" Id="Rdbaebcec018b44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5ab0ecf29645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cae24acd248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b002ebce149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5af2bd5e649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937a9c33c40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9957a40184d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27d7f048942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771ab849b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