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a77bde28cb44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7225737fb74194"/>
  </p:sldMasterIdLst>
  <p:sldIdLst>
    <p:sldId xmlns:r="http://schemas.openxmlformats.org/officeDocument/2006/relationships" id="256" r:id="R5de50e8b325f46e7"/>
    <p:sldId xmlns:r="http://schemas.openxmlformats.org/officeDocument/2006/relationships" id="257" r:id="Rcc91353a9ffc47ee"/>
    <p:sldId xmlns:r="http://schemas.openxmlformats.org/officeDocument/2006/relationships" id="258" r:id="R2f8e0283b6134f3d"/>
    <p:sldId xmlns:r="http://schemas.openxmlformats.org/officeDocument/2006/relationships" id="259" r:id="R1d8a1238d1f94472"/>
    <p:sldId xmlns:r="http://schemas.openxmlformats.org/officeDocument/2006/relationships" id="260" r:id="R1e046b58d3114b61"/>
    <p:sldId xmlns:r="http://schemas.openxmlformats.org/officeDocument/2006/relationships" id="261" r:id="R56384bda59814e64"/>
    <p:sldId xmlns:r="http://schemas.openxmlformats.org/officeDocument/2006/relationships" id="262" r:id="R1fed3876777a49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7225737fb74194" /><Relationship Type="http://schemas.openxmlformats.org/officeDocument/2006/relationships/slide" Target="/ppt/slides/slide1.xml" Id="R5de50e8b325f46e7" /><Relationship Type="http://schemas.openxmlformats.org/officeDocument/2006/relationships/slide" Target="/ppt/slides/slide2.xml" Id="Rcc91353a9ffc47ee" /><Relationship Type="http://schemas.openxmlformats.org/officeDocument/2006/relationships/slide" Target="/ppt/slides/slide3.xml" Id="R2f8e0283b6134f3d" /><Relationship Type="http://schemas.openxmlformats.org/officeDocument/2006/relationships/slide" Target="/ppt/slides/slide4.xml" Id="R1d8a1238d1f94472" /><Relationship Type="http://schemas.openxmlformats.org/officeDocument/2006/relationships/slide" Target="/ppt/slides/slide5.xml" Id="R1e046b58d3114b61" /><Relationship Type="http://schemas.openxmlformats.org/officeDocument/2006/relationships/slide" Target="/ppt/slides/slide6.xml" Id="R56384bda59814e64" /><Relationship Type="http://schemas.openxmlformats.org/officeDocument/2006/relationships/slide" Target="/ppt/slides/slide7.xml" Id="R1fed3876777a49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b2841ed68b47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139ddcfcc4152" /><Relationship Type="http://schemas.openxmlformats.org/officeDocument/2006/relationships/theme" Target="/ppt/slideMasters/theme/theme1.xml" Id="Rdecd21a6cf5448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0139ddcfcc41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9fc0a6c1042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42bd938e144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3211280e248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003b525344f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f9f0bdbca4b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9bec2c52a4d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4e8c4ea2042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HS JENSEN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 JENSEN HOLDING AS ble etablert [år] og holder til i Slattum.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−683 471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47 655 276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52 708 858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Rudsteinveien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1480 Slattum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915 558 607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