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8685f89d3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f59a091df4587"/>
  </p:sldMasterIdLst>
  <p:sldIdLst>
    <p:sldId xmlns:r="http://schemas.openxmlformats.org/officeDocument/2006/relationships" id="256" r:id="R8f1e9425c2d843d8"/>
    <p:sldId xmlns:r="http://schemas.openxmlformats.org/officeDocument/2006/relationships" id="257" r:id="R34b9dd51ff384e4a"/>
    <p:sldId xmlns:r="http://schemas.openxmlformats.org/officeDocument/2006/relationships" id="258" r:id="R99cc4871acda4f41"/>
    <p:sldId xmlns:r="http://schemas.openxmlformats.org/officeDocument/2006/relationships" id="259" r:id="R4bbe050fa7244717"/>
    <p:sldId xmlns:r="http://schemas.openxmlformats.org/officeDocument/2006/relationships" id="260" r:id="Ra04fb691ffe04c7a"/>
    <p:sldId xmlns:r="http://schemas.openxmlformats.org/officeDocument/2006/relationships" id="261" r:id="R3fb25d2b9826406d"/>
    <p:sldId xmlns:r="http://schemas.openxmlformats.org/officeDocument/2006/relationships" id="262" r:id="R9dc1aa0c43ad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f59a091df4587" /><Relationship Type="http://schemas.openxmlformats.org/officeDocument/2006/relationships/slide" Target="/ppt/slides/slide1.xml" Id="R8f1e9425c2d843d8" /><Relationship Type="http://schemas.openxmlformats.org/officeDocument/2006/relationships/slide" Target="/ppt/slides/slide2.xml" Id="R34b9dd51ff384e4a" /><Relationship Type="http://schemas.openxmlformats.org/officeDocument/2006/relationships/slide" Target="/ppt/slides/slide3.xml" Id="R99cc4871acda4f41" /><Relationship Type="http://schemas.openxmlformats.org/officeDocument/2006/relationships/slide" Target="/ppt/slides/slide4.xml" Id="R4bbe050fa7244717" /><Relationship Type="http://schemas.openxmlformats.org/officeDocument/2006/relationships/slide" Target="/ppt/slides/slide5.xml" Id="Ra04fb691ffe04c7a" /><Relationship Type="http://schemas.openxmlformats.org/officeDocument/2006/relationships/slide" Target="/ppt/slides/slide6.xml" Id="R3fb25d2b9826406d" /><Relationship Type="http://schemas.openxmlformats.org/officeDocument/2006/relationships/slide" Target="/ppt/slides/slide7.xml" Id="R9dc1aa0c43ad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927ba2524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f58d945fa4a74" /><Relationship Type="http://schemas.openxmlformats.org/officeDocument/2006/relationships/theme" Target="/ppt/slideMasters/theme/theme1.xml" Id="R04a8881dbd1144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4f58d945fa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df351d00f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1cad910a46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a6140ba8346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8ebac5f27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844537baa46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b3e7fc95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ec7bd908e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6 326 931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−18 796 342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1 423 401 884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2 179 876 088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2 310 219 407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