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699cb7e9ce47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d3e5bd6ad4649"/>
  </p:sldMasterIdLst>
  <p:sldIdLst>
    <p:sldId xmlns:r="http://schemas.openxmlformats.org/officeDocument/2006/relationships" id="256" r:id="R0bb8cdc09ed645c7"/>
    <p:sldId xmlns:r="http://schemas.openxmlformats.org/officeDocument/2006/relationships" id="257" r:id="R244e9fecb144454b"/>
    <p:sldId xmlns:r="http://schemas.openxmlformats.org/officeDocument/2006/relationships" id="258" r:id="R727466922b31412d"/>
    <p:sldId xmlns:r="http://schemas.openxmlformats.org/officeDocument/2006/relationships" id="259" r:id="R5add347683fc4ad1"/>
    <p:sldId xmlns:r="http://schemas.openxmlformats.org/officeDocument/2006/relationships" id="260" r:id="R8aca0a7475cd4411"/>
    <p:sldId xmlns:r="http://schemas.openxmlformats.org/officeDocument/2006/relationships" id="261" r:id="R3c2c516db0544660"/>
    <p:sldId xmlns:r="http://schemas.openxmlformats.org/officeDocument/2006/relationships" id="262" r:id="Rcc564059e90340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d3e5bd6ad4649" /><Relationship Type="http://schemas.openxmlformats.org/officeDocument/2006/relationships/slide" Target="/ppt/slides/slide1.xml" Id="R0bb8cdc09ed645c7" /><Relationship Type="http://schemas.openxmlformats.org/officeDocument/2006/relationships/slide" Target="/ppt/slides/slide2.xml" Id="R244e9fecb144454b" /><Relationship Type="http://schemas.openxmlformats.org/officeDocument/2006/relationships/slide" Target="/ppt/slides/slide3.xml" Id="R727466922b31412d" /><Relationship Type="http://schemas.openxmlformats.org/officeDocument/2006/relationships/slide" Target="/ppt/slides/slide4.xml" Id="R5add347683fc4ad1" /><Relationship Type="http://schemas.openxmlformats.org/officeDocument/2006/relationships/slide" Target="/ppt/slides/slide5.xml" Id="R8aca0a7475cd4411" /><Relationship Type="http://schemas.openxmlformats.org/officeDocument/2006/relationships/slide" Target="/ppt/slides/slide6.xml" Id="R3c2c516db0544660" /><Relationship Type="http://schemas.openxmlformats.org/officeDocument/2006/relationships/slide" Target="/ppt/slides/slide7.xml" Id="Rcc564059e90340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7a732bc6f4a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8aec4a7aa465c" /><Relationship Type="http://schemas.openxmlformats.org/officeDocument/2006/relationships/theme" Target="/ppt/slideMasters/theme/theme1.xml" Id="R4114b09f6739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18aec4a7aa46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04f20c9e1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7853107a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8b512ceb9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dfe3044574c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ba6d63f1d4e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8c215428349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367d8c2f24f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