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94777e62694c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78edc220a744c4"/>
  </p:sldMasterIdLst>
  <p:sldIdLst>
    <p:sldId xmlns:r="http://schemas.openxmlformats.org/officeDocument/2006/relationships" id="256" r:id="Rcdf90805d7d44bfa"/>
    <p:sldId xmlns:r="http://schemas.openxmlformats.org/officeDocument/2006/relationships" id="257" r:id="R96393a48a11d4459"/>
    <p:sldId xmlns:r="http://schemas.openxmlformats.org/officeDocument/2006/relationships" id="258" r:id="R8ee5470bc8ee44a5"/>
    <p:sldId xmlns:r="http://schemas.openxmlformats.org/officeDocument/2006/relationships" id="259" r:id="R0f0c86c7bc7b4d41"/>
    <p:sldId xmlns:r="http://schemas.openxmlformats.org/officeDocument/2006/relationships" id="260" r:id="Rca0ae7347f0f40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78edc220a744c4" /><Relationship Type="http://schemas.openxmlformats.org/officeDocument/2006/relationships/slide" Target="/ppt/slides/slide1.xml" Id="Rcdf90805d7d44bfa" /><Relationship Type="http://schemas.openxmlformats.org/officeDocument/2006/relationships/slide" Target="/ppt/slides/slide2.xml" Id="R96393a48a11d4459" /><Relationship Type="http://schemas.openxmlformats.org/officeDocument/2006/relationships/slide" Target="/ppt/slides/slide3.xml" Id="R8ee5470bc8ee44a5" /><Relationship Type="http://schemas.openxmlformats.org/officeDocument/2006/relationships/slide" Target="/ppt/slides/slide4.xml" Id="R0f0c86c7bc7b4d41" /><Relationship Type="http://schemas.openxmlformats.org/officeDocument/2006/relationships/slide" Target="/ppt/slides/slide5.xml" Id="Rca0ae7347f0f40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6e1a1efa1546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128091e254bb7" /><Relationship Type="http://schemas.openxmlformats.org/officeDocument/2006/relationships/theme" Target="/ppt/slideMasters/theme/theme1.xml" Id="Ra33de49710d14e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4128091e254b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c7b5bf5834c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82a9aba7544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1c009681044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ecd496d5e42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03842e0a3a41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REKSTEREN ØYLAG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REKSTEREN ØYLAG ble etablert [år] og holder til i Reksteren.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Anny Johanne Størkesen Gjøvåg, Kaldafossvegen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5683 Reksteren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28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915 548 202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REKSTEREN ØYLAG</a:t>
            </a:r>
          </a:p>
        </p:txBody>
      </p:sp>
    </p:spTree>
  </p:cSld>
  <p:clrMapOvr>
    <a:masterClrMapping xmlns:a="http://schemas.openxmlformats.org/drawingml/2006/main"/>
  </p:clrMapOvr>
</p:sld>
</file>