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0a0f17536c443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c702365d144958"/>
  </p:sldMasterIdLst>
  <p:sldIdLst>
    <p:sldId xmlns:r="http://schemas.openxmlformats.org/officeDocument/2006/relationships" id="256" r:id="Re2c1ac0e1e9749ad"/>
    <p:sldId xmlns:r="http://schemas.openxmlformats.org/officeDocument/2006/relationships" id="257" r:id="Rcfa3027846b448d7"/>
    <p:sldId xmlns:r="http://schemas.openxmlformats.org/officeDocument/2006/relationships" id="258" r:id="R330f1d0fd4f8499a"/>
    <p:sldId xmlns:r="http://schemas.openxmlformats.org/officeDocument/2006/relationships" id="259" r:id="R7616355c21e3428d"/>
    <p:sldId xmlns:r="http://schemas.openxmlformats.org/officeDocument/2006/relationships" id="260" r:id="R1ccab13a059c441d"/>
    <p:sldId xmlns:r="http://schemas.openxmlformats.org/officeDocument/2006/relationships" id="261" r:id="R9ead8a897f7e4246"/>
    <p:sldId xmlns:r="http://schemas.openxmlformats.org/officeDocument/2006/relationships" id="262" r:id="R094b3d1e95cf4b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c702365d144958" /><Relationship Type="http://schemas.openxmlformats.org/officeDocument/2006/relationships/slide" Target="/ppt/slides/slide1.xml" Id="Re2c1ac0e1e9749ad" /><Relationship Type="http://schemas.openxmlformats.org/officeDocument/2006/relationships/slide" Target="/ppt/slides/slide2.xml" Id="Rcfa3027846b448d7" /><Relationship Type="http://schemas.openxmlformats.org/officeDocument/2006/relationships/slide" Target="/ppt/slides/slide3.xml" Id="R330f1d0fd4f8499a" /><Relationship Type="http://schemas.openxmlformats.org/officeDocument/2006/relationships/slide" Target="/ppt/slides/slide4.xml" Id="R7616355c21e3428d" /><Relationship Type="http://schemas.openxmlformats.org/officeDocument/2006/relationships/slide" Target="/ppt/slides/slide5.xml" Id="R1ccab13a059c441d" /><Relationship Type="http://schemas.openxmlformats.org/officeDocument/2006/relationships/slide" Target="/ppt/slides/slide6.xml" Id="R9ead8a897f7e4246" /><Relationship Type="http://schemas.openxmlformats.org/officeDocument/2006/relationships/slide" Target="/ppt/slides/slide7.xml" Id="R094b3d1e95cf4b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fa4b8ec8be4d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a06d71430f408d" /><Relationship Type="http://schemas.openxmlformats.org/officeDocument/2006/relationships/theme" Target="/ppt/slideMasters/theme/theme1.xml" Id="R326bf177f36546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a06d71430f40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5eaa5828294c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e9f056258045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480da6070a4e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a5c73a02a441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c7a45be4f54e1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bd84d90ca944f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386730b8554a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ARN VENNATRØ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 VENNATRØ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 VENNATRØ HOLDING AS ble etablert [år] og holder til i Stjørdal.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 VENNATRØ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 VENNATRØ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 VENNATRØ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−33 210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494 577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3 420 179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4 020 608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 VENNATRØ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VENNATRØ JAN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 VENNATRØ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Stokmovegen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7500 Stjørdal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915 547 338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 VENNATRØ HOLDING AS</a:t>
            </a:r>
          </a:p>
        </p:txBody>
      </p:sp>
    </p:spTree>
  </p:cSld>
  <p:clrMapOvr>
    <a:masterClrMapping xmlns:a="http://schemas.openxmlformats.org/drawingml/2006/main"/>
  </p:clrMapOvr>
</p:sld>
</file>