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714a921ad543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7d42cc7edb4b5a"/>
  </p:sldMasterIdLst>
  <p:sldIdLst>
    <p:sldId xmlns:r="http://schemas.openxmlformats.org/officeDocument/2006/relationships" id="256" r:id="Rbd94aca8aa9e405d"/>
    <p:sldId xmlns:r="http://schemas.openxmlformats.org/officeDocument/2006/relationships" id="257" r:id="R3861eca215e14a85"/>
    <p:sldId xmlns:r="http://schemas.openxmlformats.org/officeDocument/2006/relationships" id="258" r:id="Rf36da1c6f90c4006"/>
    <p:sldId xmlns:r="http://schemas.openxmlformats.org/officeDocument/2006/relationships" id="259" r:id="R4eb978478515449f"/>
    <p:sldId xmlns:r="http://schemas.openxmlformats.org/officeDocument/2006/relationships" id="260" r:id="R63a1ea7323b04534"/>
    <p:sldId xmlns:r="http://schemas.openxmlformats.org/officeDocument/2006/relationships" id="261" r:id="Re2188644a43c4ff8"/>
    <p:sldId xmlns:r="http://schemas.openxmlformats.org/officeDocument/2006/relationships" id="262" r:id="R8cc8920d4bb946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d42cc7edb4b5a" /><Relationship Type="http://schemas.openxmlformats.org/officeDocument/2006/relationships/slide" Target="/ppt/slides/slide1.xml" Id="Rbd94aca8aa9e405d" /><Relationship Type="http://schemas.openxmlformats.org/officeDocument/2006/relationships/slide" Target="/ppt/slides/slide2.xml" Id="R3861eca215e14a85" /><Relationship Type="http://schemas.openxmlformats.org/officeDocument/2006/relationships/slide" Target="/ppt/slides/slide3.xml" Id="Rf36da1c6f90c4006" /><Relationship Type="http://schemas.openxmlformats.org/officeDocument/2006/relationships/slide" Target="/ppt/slides/slide4.xml" Id="R4eb978478515449f" /><Relationship Type="http://schemas.openxmlformats.org/officeDocument/2006/relationships/slide" Target="/ppt/slides/slide5.xml" Id="R63a1ea7323b04534" /><Relationship Type="http://schemas.openxmlformats.org/officeDocument/2006/relationships/slide" Target="/ppt/slides/slide6.xml" Id="Re2188644a43c4ff8" /><Relationship Type="http://schemas.openxmlformats.org/officeDocument/2006/relationships/slide" Target="/ppt/slides/slide7.xml" Id="R8cc8920d4bb946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10139f84e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d0298fee846d9" /><Relationship Type="http://schemas.openxmlformats.org/officeDocument/2006/relationships/theme" Target="/ppt/slideMasters/theme/theme1.xml" Id="R49f7a53b117440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6d0298fee846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ae7de30dc4b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ee8065b2044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5ac81fb9f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39d33947d44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de962a3d042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477126e0a48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c741b811f4a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REFRAME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−769 445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REFRAME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Slottsgate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www.reframe.no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915 545 343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REFRAME ARKITEKTUR AS</a:t>
            </a:r>
          </a:p>
        </p:txBody>
      </p:sp>
    </p:spTree>
  </p:cSld>
  <p:clrMapOvr>
    <a:masterClrMapping xmlns:a="http://schemas.openxmlformats.org/drawingml/2006/main"/>
  </p:clrMapOvr>
</p:sld>
</file>