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3fc2847a6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602fa0d8e4341"/>
  </p:sldMasterIdLst>
  <p:sldIdLst>
    <p:sldId xmlns:r="http://schemas.openxmlformats.org/officeDocument/2006/relationships" id="256" r:id="R3257d384db7445c8"/>
    <p:sldId xmlns:r="http://schemas.openxmlformats.org/officeDocument/2006/relationships" id="257" r:id="R761e5450ebaf4abb"/>
    <p:sldId xmlns:r="http://schemas.openxmlformats.org/officeDocument/2006/relationships" id="258" r:id="Rfef25a54a5fb4892"/>
    <p:sldId xmlns:r="http://schemas.openxmlformats.org/officeDocument/2006/relationships" id="259" r:id="R1a4a17596bf7464f"/>
    <p:sldId xmlns:r="http://schemas.openxmlformats.org/officeDocument/2006/relationships" id="260" r:id="Rd3dfc8208e934456"/>
    <p:sldId xmlns:r="http://schemas.openxmlformats.org/officeDocument/2006/relationships" id="261" r:id="R38b75574780c4dcb"/>
    <p:sldId xmlns:r="http://schemas.openxmlformats.org/officeDocument/2006/relationships" id="262" r:id="Rd218a483351e4e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602fa0d8e4341" /><Relationship Type="http://schemas.openxmlformats.org/officeDocument/2006/relationships/slide" Target="/ppt/slides/slide1.xml" Id="R3257d384db7445c8" /><Relationship Type="http://schemas.openxmlformats.org/officeDocument/2006/relationships/slide" Target="/ppt/slides/slide2.xml" Id="R761e5450ebaf4abb" /><Relationship Type="http://schemas.openxmlformats.org/officeDocument/2006/relationships/slide" Target="/ppt/slides/slide3.xml" Id="Rfef25a54a5fb4892" /><Relationship Type="http://schemas.openxmlformats.org/officeDocument/2006/relationships/slide" Target="/ppt/slides/slide4.xml" Id="R1a4a17596bf7464f" /><Relationship Type="http://schemas.openxmlformats.org/officeDocument/2006/relationships/slide" Target="/ppt/slides/slide5.xml" Id="Rd3dfc8208e934456" /><Relationship Type="http://schemas.openxmlformats.org/officeDocument/2006/relationships/slide" Target="/ppt/slides/slide6.xml" Id="R38b75574780c4dcb" /><Relationship Type="http://schemas.openxmlformats.org/officeDocument/2006/relationships/slide" Target="/ppt/slides/slide7.xml" Id="Rd218a483351e4e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d2e6262ae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20153f9bb44c4" /><Relationship Type="http://schemas.openxmlformats.org/officeDocument/2006/relationships/theme" Target="/ppt/slideMasters/theme/theme1.xml" Id="Rcd7637ce1966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20153f9bb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be5530f94f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0e7b813714a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8fc66ef4b44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f079c7744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c1f94cb22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3fc4b60fb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44550830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