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4eeb10940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f8b6fd15c74cd4"/>
  </p:sldMasterIdLst>
  <p:sldIdLst>
    <p:sldId xmlns:r="http://schemas.openxmlformats.org/officeDocument/2006/relationships" id="256" r:id="Raa982998d2cc441a"/>
    <p:sldId xmlns:r="http://schemas.openxmlformats.org/officeDocument/2006/relationships" id="257" r:id="R30a01f18cd25456b"/>
    <p:sldId xmlns:r="http://schemas.openxmlformats.org/officeDocument/2006/relationships" id="258" r:id="R7b70025f40a6451f"/>
    <p:sldId xmlns:r="http://schemas.openxmlformats.org/officeDocument/2006/relationships" id="259" r:id="R3eda252d57c94b42"/>
    <p:sldId xmlns:r="http://schemas.openxmlformats.org/officeDocument/2006/relationships" id="260" r:id="R7cfee86c4a8a4181"/>
    <p:sldId xmlns:r="http://schemas.openxmlformats.org/officeDocument/2006/relationships" id="261" r:id="Rae4e1bf6a90b4ce2"/>
    <p:sldId xmlns:r="http://schemas.openxmlformats.org/officeDocument/2006/relationships" id="262" r:id="R6c83ad7bc550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8b6fd15c74cd4" /><Relationship Type="http://schemas.openxmlformats.org/officeDocument/2006/relationships/slide" Target="/ppt/slides/slide1.xml" Id="Raa982998d2cc441a" /><Relationship Type="http://schemas.openxmlformats.org/officeDocument/2006/relationships/slide" Target="/ppt/slides/slide2.xml" Id="R30a01f18cd25456b" /><Relationship Type="http://schemas.openxmlformats.org/officeDocument/2006/relationships/slide" Target="/ppt/slides/slide3.xml" Id="R7b70025f40a6451f" /><Relationship Type="http://schemas.openxmlformats.org/officeDocument/2006/relationships/slide" Target="/ppt/slides/slide4.xml" Id="R3eda252d57c94b42" /><Relationship Type="http://schemas.openxmlformats.org/officeDocument/2006/relationships/slide" Target="/ppt/slides/slide5.xml" Id="R7cfee86c4a8a4181" /><Relationship Type="http://schemas.openxmlformats.org/officeDocument/2006/relationships/slide" Target="/ppt/slides/slide6.xml" Id="Rae4e1bf6a90b4ce2" /><Relationship Type="http://schemas.openxmlformats.org/officeDocument/2006/relationships/slide" Target="/ppt/slides/slide7.xml" Id="R6c83ad7bc550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81a1cc1fc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5c7c9cb2142bb" /><Relationship Type="http://schemas.openxmlformats.org/officeDocument/2006/relationships/theme" Target="/ppt/slideMasters/theme/theme1.xml" Id="Ra40d3cfb6580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15c7c9cb21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203b7cfe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c89e37fb2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d1023d7a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3a28875a9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361b348444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f53e7518743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ca2dd1a5e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