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d2519db76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6a597ddcb540c7"/>
  </p:sldMasterIdLst>
  <p:sldIdLst>
    <p:sldId xmlns:r="http://schemas.openxmlformats.org/officeDocument/2006/relationships" id="256" r:id="R24638139773545fe"/>
    <p:sldId xmlns:r="http://schemas.openxmlformats.org/officeDocument/2006/relationships" id="257" r:id="R63b94dbfd36543a8"/>
    <p:sldId xmlns:r="http://schemas.openxmlformats.org/officeDocument/2006/relationships" id="258" r:id="Rd1c736f1b55c4401"/>
    <p:sldId xmlns:r="http://schemas.openxmlformats.org/officeDocument/2006/relationships" id="259" r:id="R99e3518ee52742d1"/>
    <p:sldId xmlns:r="http://schemas.openxmlformats.org/officeDocument/2006/relationships" id="260" r:id="Rb3c835ad71244293"/>
    <p:sldId xmlns:r="http://schemas.openxmlformats.org/officeDocument/2006/relationships" id="261" r:id="Rc758535e487544b0"/>
    <p:sldId xmlns:r="http://schemas.openxmlformats.org/officeDocument/2006/relationships" id="262" r:id="Rc320707da146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a597ddcb540c7" /><Relationship Type="http://schemas.openxmlformats.org/officeDocument/2006/relationships/slide" Target="/ppt/slides/slide1.xml" Id="R24638139773545fe" /><Relationship Type="http://schemas.openxmlformats.org/officeDocument/2006/relationships/slide" Target="/ppt/slides/slide2.xml" Id="R63b94dbfd36543a8" /><Relationship Type="http://schemas.openxmlformats.org/officeDocument/2006/relationships/slide" Target="/ppt/slides/slide3.xml" Id="Rd1c736f1b55c4401" /><Relationship Type="http://schemas.openxmlformats.org/officeDocument/2006/relationships/slide" Target="/ppt/slides/slide4.xml" Id="R99e3518ee52742d1" /><Relationship Type="http://schemas.openxmlformats.org/officeDocument/2006/relationships/slide" Target="/ppt/slides/slide5.xml" Id="Rb3c835ad71244293" /><Relationship Type="http://schemas.openxmlformats.org/officeDocument/2006/relationships/slide" Target="/ppt/slides/slide6.xml" Id="Rc758535e487544b0" /><Relationship Type="http://schemas.openxmlformats.org/officeDocument/2006/relationships/slide" Target="/ppt/slides/slide7.xml" Id="Rc320707da146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eb45d6b394d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fff6d73de4e74" /><Relationship Type="http://schemas.openxmlformats.org/officeDocument/2006/relationships/theme" Target="/ppt/slideMasters/theme/theme1.xml" Id="R14397d709f5744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fff6d73de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ba107fef1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67fad22ed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a29d5f514e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6b13b89f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727c8e947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75c76473244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a3f3b29b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